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17" r:id="rId4"/>
    <p:sldMasterId id="2147483685" r:id="rId5"/>
  </p:sldMasterIdLst>
  <p:notesMasterIdLst>
    <p:notesMasterId r:id="rId29"/>
  </p:notesMasterIdLst>
  <p:sldIdLst>
    <p:sldId id="256" r:id="rId6"/>
    <p:sldId id="491" r:id="rId7"/>
    <p:sldId id="1818" r:id="rId8"/>
    <p:sldId id="1819" r:id="rId9"/>
    <p:sldId id="1807" r:id="rId10"/>
    <p:sldId id="1796" r:id="rId11"/>
    <p:sldId id="257" r:id="rId12"/>
    <p:sldId id="1803" r:id="rId13"/>
    <p:sldId id="1804" r:id="rId14"/>
    <p:sldId id="1820" r:id="rId15"/>
    <p:sldId id="1808" r:id="rId16"/>
    <p:sldId id="1781" r:id="rId17"/>
    <p:sldId id="1824" r:id="rId18"/>
    <p:sldId id="381" r:id="rId19"/>
    <p:sldId id="1814" r:id="rId20"/>
    <p:sldId id="1817" r:id="rId21"/>
    <p:sldId id="1816" r:id="rId22"/>
    <p:sldId id="1821" r:id="rId23"/>
    <p:sldId id="1825" r:id="rId24"/>
    <p:sldId id="1826" r:id="rId25"/>
    <p:sldId id="1828" r:id="rId26"/>
    <p:sldId id="1802" r:id="rId27"/>
    <p:sldId id="1806" r:id="rId2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0F3A57-27B5-4E0D-3346-B7E441A25D55}" v="3" dt="2026-04-07T07:34:06.78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56" autoAdjust="0"/>
    <p:restoredTop sz="69328" autoAdjust="0"/>
  </p:normalViewPr>
  <p:slideViewPr>
    <p:cSldViewPr snapToGrid="0">
      <p:cViewPr varScale="1">
        <p:scale>
          <a:sx n="44" d="100"/>
          <a:sy n="44" d="100"/>
        </p:scale>
        <p:origin x="1156"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ca Kuiper" userId="04d28a8e-9409-4147-9301-b27eba3948b2" providerId="ADAL" clId="{9F64D137-9FB9-43E2-B0FC-7DA3A10BEC9E}"/>
    <pc:docChg chg="undo custSel addSld delSld modSld sldOrd">
      <pc:chgData name="Jessica Kuiper" userId="04d28a8e-9409-4147-9301-b27eba3948b2" providerId="ADAL" clId="{9F64D137-9FB9-43E2-B0FC-7DA3A10BEC9E}" dt="2026-03-17T09:42:17.398" v="3387" actId="47"/>
      <pc:docMkLst>
        <pc:docMk/>
      </pc:docMkLst>
      <pc:sldChg chg="modSp mod">
        <pc:chgData name="Jessica Kuiper" userId="04d28a8e-9409-4147-9301-b27eba3948b2" providerId="ADAL" clId="{9F64D137-9FB9-43E2-B0FC-7DA3A10BEC9E}" dt="2026-03-16T11:40:51.306" v="55" actId="1076"/>
        <pc:sldMkLst>
          <pc:docMk/>
          <pc:sldMk cId="2544391226" sldId="256"/>
        </pc:sldMkLst>
        <pc:spChg chg="mod">
          <ac:chgData name="Jessica Kuiper" userId="04d28a8e-9409-4147-9301-b27eba3948b2" providerId="ADAL" clId="{9F64D137-9FB9-43E2-B0FC-7DA3A10BEC9E}" dt="2026-03-16T11:40:41.210" v="54" actId="20577"/>
          <ac:spMkLst>
            <pc:docMk/>
            <pc:sldMk cId="2544391226" sldId="256"/>
            <ac:spMk id="4" creationId="{CCE27ECA-2B00-2976-6754-BB413250DFCD}"/>
          </ac:spMkLst>
        </pc:spChg>
        <pc:picChg chg="mod">
          <ac:chgData name="Jessica Kuiper" userId="04d28a8e-9409-4147-9301-b27eba3948b2" providerId="ADAL" clId="{9F64D137-9FB9-43E2-B0FC-7DA3A10BEC9E}" dt="2026-03-16T11:40:51.306" v="55" actId="1076"/>
          <ac:picMkLst>
            <pc:docMk/>
            <pc:sldMk cId="2544391226" sldId="256"/>
            <ac:picMk id="2" creationId="{9E1168B1-D2AC-A64C-7CBD-B83FE476EA40}"/>
          </ac:picMkLst>
        </pc:picChg>
      </pc:sldChg>
      <pc:sldChg chg="modNotesTx">
        <pc:chgData name="Jessica Kuiper" userId="04d28a8e-9409-4147-9301-b27eba3948b2" providerId="ADAL" clId="{9F64D137-9FB9-43E2-B0FC-7DA3A10BEC9E}" dt="2026-03-16T11:58:17.678" v="630" actId="20577"/>
        <pc:sldMkLst>
          <pc:docMk/>
          <pc:sldMk cId="162628138" sldId="257"/>
        </pc:sldMkLst>
      </pc:sldChg>
      <pc:sldChg chg="delSp modSp mod">
        <pc:chgData name="Jessica Kuiper" userId="04d28a8e-9409-4147-9301-b27eba3948b2" providerId="ADAL" clId="{9F64D137-9FB9-43E2-B0FC-7DA3A10BEC9E}" dt="2026-03-16T16:16:11.600" v="2072" actId="20577"/>
        <pc:sldMkLst>
          <pc:docMk/>
          <pc:sldMk cId="476750380" sldId="381"/>
        </pc:sldMkLst>
        <pc:spChg chg="mod">
          <ac:chgData name="Jessica Kuiper" userId="04d28a8e-9409-4147-9301-b27eba3948b2" providerId="ADAL" clId="{9F64D137-9FB9-43E2-B0FC-7DA3A10BEC9E}" dt="2026-03-16T16:13:54.488" v="1809" actId="20577"/>
          <ac:spMkLst>
            <pc:docMk/>
            <pc:sldMk cId="476750380" sldId="381"/>
            <ac:spMk id="2" creationId="{CC9CBF1D-5185-FC80-A580-E358D6887C71}"/>
          </ac:spMkLst>
        </pc:spChg>
        <pc:spChg chg="mod">
          <ac:chgData name="Jessica Kuiper" userId="04d28a8e-9409-4147-9301-b27eba3948b2" providerId="ADAL" clId="{9F64D137-9FB9-43E2-B0FC-7DA3A10BEC9E}" dt="2026-03-16T16:16:11.600" v="2072" actId="20577"/>
          <ac:spMkLst>
            <pc:docMk/>
            <pc:sldMk cId="476750380" sldId="381"/>
            <ac:spMk id="4" creationId="{1E801596-6E7F-B274-0545-AA98742E08AB}"/>
          </ac:spMkLst>
        </pc:spChg>
      </pc:sldChg>
      <pc:sldChg chg="modSp mod">
        <pc:chgData name="Jessica Kuiper" userId="04d28a8e-9409-4147-9301-b27eba3948b2" providerId="ADAL" clId="{9F64D137-9FB9-43E2-B0FC-7DA3A10BEC9E}" dt="2026-03-16T11:53:37.336" v="533" actId="6549"/>
        <pc:sldMkLst>
          <pc:docMk/>
          <pc:sldMk cId="1099693585" sldId="491"/>
        </pc:sldMkLst>
        <pc:spChg chg="mod">
          <ac:chgData name="Jessica Kuiper" userId="04d28a8e-9409-4147-9301-b27eba3948b2" providerId="ADAL" clId="{9F64D137-9FB9-43E2-B0FC-7DA3A10BEC9E}" dt="2026-03-16T11:53:37.336" v="533" actId="6549"/>
          <ac:spMkLst>
            <pc:docMk/>
            <pc:sldMk cId="1099693585" sldId="491"/>
            <ac:spMk id="3" creationId="{005F029E-340E-99F5-57B4-85A9DD9900A4}"/>
          </ac:spMkLst>
        </pc:spChg>
      </pc:sldChg>
      <pc:sldChg chg="modSp mod ord">
        <pc:chgData name="Jessica Kuiper" userId="04d28a8e-9409-4147-9301-b27eba3948b2" providerId="ADAL" clId="{9F64D137-9FB9-43E2-B0FC-7DA3A10BEC9E}" dt="2026-03-16T12:24:47" v="780" actId="20577"/>
        <pc:sldMkLst>
          <pc:docMk/>
          <pc:sldMk cId="3603907167" sldId="1781"/>
        </pc:sldMkLst>
        <pc:spChg chg="mod">
          <ac:chgData name="Jessica Kuiper" userId="04d28a8e-9409-4147-9301-b27eba3948b2" providerId="ADAL" clId="{9F64D137-9FB9-43E2-B0FC-7DA3A10BEC9E}" dt="2026-03-16T12:24:47" v="780" actId="20577"/>
          <ac:spMkLst>
            <pc:docMk/>
            <pc:sldMk cId="3603907167" sldId="1781"/>
            <ac:spMk id="3" creationId="{D7193FF3-0111-C930-FD7A-BDD6BC67F081}"/>
          </ac:spMkLst>
        </pc:spChg>
      </pc:sldChg>
      <pc:sldChg chg="modSp mod">
        <pc:chgData name="Jessica Kuiper" userId="04d28a8e-9409-4147-9301-b27eba3948b2" providerId="ADAL" clId="{9F64D137-9FB9-43E2-B0FC-7DA3A10BEC9E}" dt="2026-03-16T11:57:20.302" v="604" actId="14100"/>
        <pc:sldMkLst>
          <pc:docMk/>
          <pc:sldMk cId="4280231808" sldId="1796"/>
        </pc:sldMkLst>
        <pc:spChg chg="mod">
          <ac:chgData name="Jessica Kuiper" userId="04d28a8e-9409-4147-9301-b27eba3948b2" providerId="ADAL" clId="{9F64D137-9FB9-43E2-B0FC-7DA3A10BEC9E}" dt="2026-03-16T11:56:57.998" v="602" actId="20577"/>
          <ac:spMkLst>
            <pc:docMk/>
            <pc:sldMk cId="4280231808" sldId="1796"/>
            <ac:spMk id="2" creationId="{B1343A88-81CC-3F2E-6AAF-0664EF52BB4D}"/>
          </ac:spMkLst>
        </pc:spChg>
        <pc:spChg chg="mod">
          <ac:chgData name="Jessica Kuiper" userId="04d28a8e-9409-4147-9301-b27eba3948b2" providerId="ADAL" clId="{9F64D137-9FB9-43E2-B0FC-7DA3A10BEC9E}" dt="2026-03-16T11:57:20.302" v="604" actId="14100"/>
          <ac:spMkLst>
            <pc:docMk/>
            <pc:sldMk cId="4280231808" sldId="1796"/>
            <ac:spMk id="3" creationId="{8BD5B87F-EC5A-AA18-A9BF-10D75B98A116}"/>
          </ac:spMkLst>
        </pc:spChg>
      </pc:sldChg>
      <pc:sldChg chg="modSp mod">
        <pc:chgData name="Jessica Kuiper" userId="04d28a8e-9409-4147-9301-b27eba3948b2" providerId="ADAL" clId="{9F64D137-9FB9-43E2-B0FC-7DA3A10BEC9E}" dt="2026-03-17T09:34:25.586" v="3238" actId="5793"/>
        <pc:sldMkLst>
          <pc:docMk/>
          <pc:sldMk cId="1846550150" sldId="1802"/>
        </pc:sldMkLst>
        <pc:spChg chg="mod">
          <ac:chgData name="Jessica Kuiper" userId="04d28a8e-9409-4147-9301-b27eba3948b2" providerId="ADAL" clId="{9F64D137-9FB9-43E2-B0FC-7DA3A10BEC9E}" dt="2026-03-17T09:34:25.586" v="3238" actId="5793"/>
          <ac:spMkLst>
            <pc:docMk/>
            <pc:sldMk cId="1846550150" sldId="1802"/>
            <ac:spMk id="2" creationId="{469A29DA-9109-9822-7124-DBBF5E6031F8}"/>
          </ac:spMkLst>
        </pc:spChg>
      </pc:sldChg>
      <pc:sldChg chg="addSp delSp modSp mod">
        <pc:chgData name="Jessica Kuiper" userId="04d28a8e-9409-4147-9301-b27eba3948b2" providerId="ADAL" clId="{9F64D137-9FB9-43E2-B0FC-7DA3A10BEC9E}" dt="2026-03-16T12:22:43.643" v="771" actId="14100"/>
        <pc:sldMkLst>
          <pc:docMk/>
          <pc:sldMk cId="2625498021" sldId="1803"/>
        </pc:sldMkLst>
        <pc:spChg chg="mod">
          <ac:chgData name="Jessica Kuiper" userId="04d28a8e-9409-4147-9301-b27eba3948b2" providerId="ADAL" clId="{9F64D137-9FB9-43E2-B0FC-7DA3A10BEC9E}" dt="2026-03-16T12:22:35.632" v="769" actId="27636"/>
          <ac:spMkLst>
            <pc:docMk/>
            <pc:sldMk cId="2625498021" sldId="1803"/>
            <ac:spMk id="10" creationId="{72067CA0-EB40-4C49-30FA-9A7EF0D3A818}"/>
          </ac:spMkLst>
        </pc:spChg>
        <pc:picChg chg="add mod">
          <ac:chgData name="Jessica Kuiper" userId="04d28a8e-9409-4147-9301-b27eba3948b2" providerId="ADAL" clId="{9F64D137-9FB9-43E2-B0FC-7DA3A10BEC9E}" dt="2026-03-16T12:22:43.643" v="771" actId="14100"/>
          <ac:picMkLst>
            <pc:docMk/>
            <pc:sldMk cId="2625498021" sldId="1803"/>
            <ac:picMk id="1026" creationId="{E994EA6C-2D6A-BF56-67F4-B1689F1D5081}"/>
          </ac:picMkLst>
        </pc:picChg>
      </pc:sldChg>
      <pc:sldChg chg="modSp mod">
        <pc:chgData name="Jessica Kuiper" userId="04d28a8e-9409-4147-9301-b27eba3948b2" providerId="ADAL" clId="{9F64D137-9FB9-43E2-B0FC-7DA3A10BEC9E}" dt="2026-03-16T12:21:51.706" v="767" actId="20577"/>
        <pc:sldMkLst>
          <pc:docMk/>
          <pc:sldMk cId="3816922885" sldId="1804"/>
        </pc:sldMkLst>
        <pc:spChg chg="mod">
          <ac:chgData name="Jessica Kuiper" userId="04d28a8e-9409-4147-9301-b27eba3948b2" providerId="ADAL" clId="{9F64D137-9FB9-43E2-B0FC-7DA3A10BEC9E}" dt="2026-03-16T12:21:51.706" v="767" actId="20577"/>
          <ac:spMkLst>
            <pc:docMk/>
            <pc:sldMk cId="3816922885" sldId="1804"/>
            <ac:spMk id="2" creationId="{B1343A88-81CC-3F2E-6AAF-0664EF52BB4D}"/>
          </ac:spMkLst>
        </pc:spChg>
      </pc:sldChg>
      <pc:sldChg chg="modSp mod">
        <pc:chgData name="Jessica Kuiper" userId="04d28a8e-9409-4147-9301-b27eba3948b2" providerId="ADAL" clId="{9F64D137-9FB9-43E2-B0FC-7DA3A10BEC9E}" dt="2026-03-16T11:56:21.165" v="565" actId="14100"/>
        <pc:sldMkLst>
          <pc:docMk/>
          <pc:sldMk cId="1531611670" sldId="1807"/>
        </pc:sldMkLst>
        <pc:spChg chg="mod">
          <ac:chgData name="Jessica Kuiper" userId="04d28a8e-9409-4147-9301-b27eba3948b2" providerId="ADAL" clId="{9F64D137-9FB9-43E2-B0FC-7DA3A10BEC9E}" dt="2026-03-16T11:56:21.165" v="565" actId="14100"/>
          <ac:spMkLst>
            <pc:docMk/>
            <pc:sldMk cId="1531611670" sldId="1807"/>
            <ac:spMk id="2" creationId="{B1343A88-81CC-3F2E-6AAF-0664EF52BB4D}"/>
          </ac:spMkLst>
        </pc:spChg>
        <pc:spChg chg="mod">
          <ac:chgData name="Jessica Kuiper" userId="04d28a8e-9409-4147-9301-b27eba3948b2" providerId="ADAL" clId="{9F64D137-9FB9-43E2-B0FC-7DA3A10BEC9E}" dt="2026-03-16T11:55:08.897" v="534" actId="14100"/>
          <ac:spMkLst>
            <pc:docMk/>
            <pc:sldMk cId="1531611670" sldId="1807"/>
            <ac:spMk id="3" creationId="{8BD5B87F-EC5A-AA18-A9BF-10D75B98A116}"/>
          </ac:spMkLst>
        </pc:spChg>
      </pc:sldChg>
      <pc:sldChg chg="modSp mod ord">
        <pc:chgData name="Jessica Kuiper" userId="04d28a8e-9409-4147-9301-b27eba3948b2" providerId="ADAL" clId="{9F64D137-9FB9-43E2-B0FC-7DA3A10BEC9E}" dt="2026-03-16T16:07:46.222" v="1396" actId="20577"/>
        <pc:sldMkLst>
          <pc:docMk/>
          <pc:sldMk cId="2923819948" sldId="1808"/>
        </pc:sldMkLst>
        <pc:spChg chg="mod">
          <ac:chgData name="Jessica Kuiper" userId="04d28a8e-9409-4147-9301-b27eba3948b2" providerId="ADAL" clId="{9F64D137-9FB9-43E2-B0FC-7DA3A10BEC9E}" dt="2026-03-16T16:07:46.222" v="1396" actId="20577"/>
          <ac:spMkLst>
            <pc:docMk/>
            <pc:sldMk cId="2923819948" sldId="1808"/>
            <ac:spMk id="3" creationId="{D7193FF3-0111-C930-FD7A-BDD6BC67F081}"/>
          </ac:spMkLst>
        </pc:spChg>
      </pc:sldChg>
      <pc:sldChg chg="ord">
        <pc:chgData name="Jessica Kuiper" userId="04d28a8e-9409-4147-9301-b27eba3948b2" providerId="ADAL" clId="{9F64D137-9FB9-43E2-B0FC-7DA3A10BEC9E}" dt="2026-03-13T15:26:14.628" v="5"/>
        <pc:sldMkLst>
          <pc:docMk/>
          <pc:sldMk cId="1020331919" sldId="1814"/>
        </pc:sldMkLst>
      </pc:sldChg>
      <pc:sldChg chg="ord">
        <pc:chgData name="Jessica Kuiper" userId="04d28a8e-9409-4147-9301-b27eba3948b2" providerId="ADAL" clId="{9F64D137-9FB9-43E2-B0FC-7DA3A10BEC9E}" dt="2026-03-13T15:26:32.596" v="17"/>
        <pc:sldMkLst>
          <pc:docMk/>
          <pc:sldMk cId="3943574740" sldId="1816"/>
        </pc:sldMkLst>
      </pc:sldChg>
      <pc:sldChg chg="ord modNotesTx">
        <pc:chgData name="Jessica Kuiper" userId="04d28a8e-9409-4147-9301-b27eba3948b2" providerId="ADAL" clId="{9F64D137-9FB9-43E2-B0FC-7DA3A10BEC9E}" dt="2026-03-16T16:26:36.025" v="2706" actId="20577"/>
        <pc:sldMkLst>
          <pc:docMk/>
          <pc:sldMk cId="3378875905" sldId="1817"/>
        </pc:sldMkLst>
      </pc:sldChg>
      <pc:sldChg chg="addSp modSp mod">
        <pc:chgData name="Jessica Kuiper" userId="04d28a8e-9409-4147-9301-b27eba3948b2" providerId="ADAL" clId="{9F64D137-9FB9-43E2-B0FC-7DA3A10BEC9E}" dt="2026-03-16T11:45:04.732" v="132" actId="1076"/>
        <pc:sldMkLst>
          <pc:docMk/>
          <pc:sldMk cId="3528694566" sldId="1818"/>
        </pc:sldMkLst>
        <pc:spChg chg="mod">
          <ac:chgData name="Jessica Kuiper" userId="04d28a8e-9409-4147-9301-b27eba3948b2" providerId="ADAL" clId="{9F64D137-9FB9-43E2-B0FC-7DA3A10BEC9E}" dt="2026-03-16T11:44:59.649" v="131" actId="6549"/>
          <ac:spMkLst>
            <pc:docMk/>
            <pc:sldMk cId="3528694566" sldId="1818"/>
            <ac:spMk id="3" creationId="{F36C97C1-FF9E-6CE2-5F63-165FD45AE223}"/>
          </ac:spMkLst>
        </pc:spChg>
        <pc:picChg chg="add mod">
          <ac:chgData name="Jessica Kuiper" userId="04d28a8e-9409-4147-9301-b27eba3948b2" providerId="ADAL" clId="{9F64D137-9FB9-43E2-B0FC-7DA3A10BEC9E}" dt="2026-03-16T11:45:04.732" v="132" actId="1076"/>
          <ac:picMkLst>
            <pc:docMk/>
            <pc:sldMk cId="3528694566" sldId="1818"/>
            <ac:picMk id="2" creationId="{A48E3AC4-CA26-35A3-CBBB-B06D09F6CCE3}"/>
          </ac:picMkLst>
        </pc:picChg>
      </pc:sldChg>
      <pc:sldChg chg="modSp mod">
        <pc:chgData name="Jessica Kuiper" userId="04d28a8e-9409-4147-9301-b27eba3948b2" providerId="ADAL" clId="{9F64D137-9FB9-43E2-B0FC-7DA3A10BEC9E}" dt="2026-03-16T11:56:11.085" v="563" actId="14100"/>
        <pc:sldMkLst>
          <pc:docMk/>
          <pc:sldMk cId="3500999152" sldId="1819"/>
        </pc:sldMkLst>
        <pc:spChg chg="mod">
          <ac:chgData name="Jessica Kuiper" userId="04d28a8e-9409-4147-9301-b27eba3948b2" providerId="ADAL" clId="{9F64D137-9FB9-43E2-B0FC-7DA3A10BEC9E}" dt="2026-03-16T11:56:07.450" v="562" actId="14100"/>
          <ac:spMkLst>
            <pc:docMk/>
            <pc:sldMk cId="3500999152" sldId="1819"/>
            <ac:spMk id="2" creationId="{186849D1-8CD9-C7B0-76E1-275869DCC2CD}"/>
          </ac:spMkLst>
        </pc:spChg>
        <pc:spChg chg="mod">
          <ac:chgData name="Jessica Kuiper" userId="04d28a8e-9409-4147-9301-b27eba3948b2" providerId="ADAL" clId="{9F64D137-9FB9-43E2-B0FC-7DA3A10BEC9E}" dt="2026-03-16T11:56:11.085" v="563" actId="14100"/>
          <ac:spMkLst>
            <pc:docMk/>
            <pc:sldMk cId="3500999152" sldId="1819"/>
            <ac:spMk id="3" creationId="{6B00E1A4-A61F-2B0B-F987-FF64EBB4D919}"/>
          </ac:spMkLst>
        </pc:spChg>
      </pc:sldChg>
      <pc:sldChg chg="addSp delSp modSp mod">
        <pc:chgData name="Jessica Kuiper" userId="04d28a8e-9409-4147-9301-b27eba3948b2" providerId="ADAL" clId="{9F64D137-9FB9-43E2-B0FC-7DA3A10BEC9E}" dt="2026-03-16T15:59:41.892" v="962" actId="20577"/>
        <pc:sldMkLst>
          <pc:docMk/>
          <pc:sldMk cId="1554472712" sldId="1820"/>
        </pc:sldMkLst>
        <pc:spChg chg="mod">
          <ac:chgData name="Jessica Kuiper" userId="04d28a8e-9409-4147-9301-b27eba3948b2" providerId="ADAL" clId="{9F64D137-9FB9-43E2-B0FC-7DA3A10BEC9E}" dt="2026-03-16T12:21:32.064" v="750" actId="14100"/>
          <ac:spMkLst>
            <pc:docMk/>
            <pc:sldMk cId="1554472712" sldId="1820"/>
            <ac:spMk id="2" creationId="{BCD52557-72E4-8A71-8038-744600E42B28}"/>
          </ac:spMkLst>
        </pc:spChg>
        <pc:spChg chg="add del mod">
          <ac:chgData name="Jessica Kuiper" userId="04d28a8e-9409-4147-9301-b27eba3948b2" providerId="ADAL" clId="{9F64D137-9FB9-43E2-B0FC-7DA3A10BEC9E}" dt="2026-03-16T15:59:41.892" v="962" actId="20577"/>
          <ac:spMkLst>
            <pc:docMk/>
            <pc:sldMk cId="1554472712" sldId="1820"/>
            <ac:spMk id="3" creationId="{CA812AF9-D01B-8314-238B-6276469E89D4}"/>
          </ac:spMkLst>
        </pc:spChg>
      </pc:sldChg>
      <pc:sldChg chg="addSp delSp modSp mod setBg modClrScheme chgLayout">
        <pc:chgData name="Jessica Kuiper" userId="04d28a8e-9409-4147-9301-b27eba3948b2" providerId="ADAL" clId="{9F64D137-9FB9-43E2-B0FC-7DA3A10BEC9E}" dt="2026-03-16T16:23:30.462" v="2436" actId="108"/>
        <pc:sldMkLst>
          <pc:docMk/>
          <pc:sldMk cId="992636742" sldId="1821"/>
        </pc:sldMkLst>
        <pc:spChg chg="add mod">
          <ac:chgData name="Jessica Kuiper" userId="04d28a8e-9409-4147-9301-b27eba3948b2" providerId="ADAL" clId="{9F64D137-9FB9-43E2-B0FC-7DA3A10BEC9E}" dt="2026-03-16T16:23:07.955" v="2434"/>
          <ac:spMkLst>
            <pc:docMk/>
            <pc:sldMk cId="992636742" sldId="1821"/>
            <ac:spMk id="4" creationId="{804D4D3A-E782-1AED-D9EC-17191DD3235D}"/>
          </ac:spMkLst>
        </pc:spChg>
        <pc:spChg chg="mod ord">
          <ac:chgData name="Jessica Kuiper" userId="04d28a8e-9409-4147-9301-b27eba3948b2" providerId="ADAL" clId="{9F64D137-9FB9-43E2-B0FC-7DA3A10BEC9E}" dt="2026-03-16T16:23:30.462" v="2436" actId="108"/>
          <ac:spMkLst>
            <pc:docMk/>
            <pc:sldMk cId="992636742" sldId="1821"/>
            <ac:spMk id="6" creationId="{C49CDA55-D061-71DB-1C15-847418C3106C}"/>
          </ac:spMkLst>
        </pc:spChg>
      </pc:sldChg>
      <pc:sldChg chg="modSp add mod modNotesTx">
        <pc:chgData name="Jessica Kuiper" userId="04d28a8e-9409-4147-9301-b27eba3948b2" providerId="ADAL" clId="{9F64D137-9FB9-43E2-B0FC-7DA3A10BEC9E}" dt="2026-03-16T16:02:39.336" v="1300" actId="20577"/>
        <pc:sldMkLst>
          <pc:docMk/>
          <pc:sldMk cId="555433697" sldId="1824"/>
        </pc:sldMkLst>
        <pc:spChg chg="mod">
          <ac:chgData name="Jessica Kuiper" userId="04d28a8e-9409-4147-9301-b27eba3948b2" providerId="ADAL" clId="{9F64D137-9FB9-43E2-B0FC-7DA3A10BEC9E}" dt="2026-03-16T15:58:23.104" v="832" actId="20577"/>
          <ac:spMkLst>
            <pc:docMk/>
            <pc:sldMk cId="555433697" sldId="1824"/>
            <ac:spMk id="2" creationId="{268C0EC7-BA9F-9B84-989F-91E26445D009}"/>
          </ac:spMkLst>
        </pc:spChg>
        <pc:spChg chg="mod">
          <ac:chgData name="Jessica Kuiper" userId="04d28a8e-9409-4147-9301-b27eba3948b2" providerId="ADAL" clId="{9F64D137-9FB9-43E2-B0FC-7DA3A10BEC9E}" dt="2026-03-16T16:01:24.170" v="1103" actId="20577"/>
          <ac:spMkLst>
            <pc:docMk/>
            <pc:sldMk cId="555433697" sldId="1824"/>
            <ac:spMk id="4" creationId="{7A38F8DB-78EB-811E-85E2-81A1E750286B}"/>
          </ac:spMkLst>
        </pc:spChg>
      </pc:sldChg>
      <pc:sldChg chg="modSp add mod">
        <pc:chgData name="Jessica Kuiper" userId="04d28a8e-9409-4147-9301-b27eba3948b2" providerId="ADAL" clId="{9F64D137-9FB9-43E2-B0FC-7DA3A10BEC9E}" dt="2026-03-16T16:28:23.448" v="2812" actId="108"/>
        <pc:sldMkLst>
          <pc:docMk/>
          <pc:sldMk cId="135193796" sldId="1825"/>
        </pc:sldMkLst>
        <pc:spChg chg="mod">
          <ac:chgData name="Jessica Kuiper" userId="04d28a8e-9409-4147-9301-b27eba3948b2" providerId="ADAL" clId="{9F64D137-9FB9-43E2-B0FC-7DA3A10BEC9E}" dt="2026-03-16T16:28:23.448" v="2812" actId="108"/>
          <ac:spMkLst>
            <pc:docMk/>
            <pc:sldMk cId="135193796" sldId="1825"/>
            <ac:spMk id="4" creationId="{C0861C59-3798-1DEC-6E42-322A95956277}"/>
          </ac:spMkLst>
        </pc:spChg>
        <pc:spChg chg="mod">
          <ac:chgData name="Jessica Kuiper" userId="04d28a8e-9409-4147-9301-b27eba3948b2" providerId="ADAL" clId="{9F64D137-9FB9-43E2-B0FC-7DA3A10BEC9E}" dt="2026-03-16T16:23:42.523" v="2437" actId="108"/>
          <ac:spMkLst>
            <pc:docMk/>
            <pc:sldMk cId="135193796" sldId="1825"/>
            <ac:spMk id="6" creationId="{A214F938-0CB3-AF5F-676A-8E2C70F6CE2B}"/>
          </ac:spMkLst>
        </pc:spChg>
      </pc:sldChg>
      <pc:sldChg chg="modSp add mod">
        <pc:chgData name="Jessica Kuiper" userId="04d28a8e-9409-4147-9301-b27eba3948b2" providerId="ADAL" clId="{9F64D137-9FB9-43E2-B0FC-7DA3A10BEC9E}" dt="2026-03-17T09:34:04.206" v="3236" actId="20577"/>
        <pc:sldMkLst>
          <pc:docMk/>
          <pc:sldMk cId="3142771305" sldId="1826"/>
        </pc:sldMkLst>
        <pc:spChg chg="mod">
          <ac:chgData name="Jessica Kuiper" userId="04d28a8e-9409-4147-9301-b27eba3948b2" providerId="ADAL" clId="{9F64D137-9FB9-43E2-B0FC-7DA3A10BEC9E}" dt="2026-03-17T09:34:04.206" v="3236" actId="20577"/>
          <ac:spMkLst>
            <pc:docMk/>
            <pc:sldMk cId="3142771305" sldId="1826"/>
            <ac:spMk id="4" creationId="{7EF5D793-BFA0-3B1B-1FD3-3E3BA9B9858E}"/>
          </ac:spMkLst>
        </pc:spChg>
        <pc:spChg chg="mod">
          <ac:chgData name="Jessica Kuiper" userId="04d28a8e-9409-4147-9301-b27eba3948b2" providerId="ADAL" clId="{9F64D137-9FB9-43E2-B0FC-7DA3A10BEC9E}" dt="2026-03-16T16:31:58.318" v="3023" actId="20577"/>
          <ac:spMkLst>
            <pc:docMk/>
            <pc:sldMk cId="3142771305" sldId="1826"/>
            <ac:spMk id="6" creationId="{A1D753C5-953A-7246-166A-C03613B6C012}"/>
          </ac:spMkLst>
        </pc:spChg>
      </pc:sldChg>
      <pc:sldChg chg="addSp modSp add mod ord">
        <pc:chgData name="Jessica Kuiper" userId="04d28a8e-9409-4147-9301-b27eba3948b2" providerId="ADAL" clId="{9F64D137-9FB9-43E2-B0FC-7DA3A10BEC9E}" dt="2026-03-17T09:41:52.049" v="3386" actId="14734"/>
        <pc:sldMkLst>
          <pc:docMk/>
          <pc:sldMk cId="1754618462" sldId="1828"/>
        </pc:sldMkLst>
        <pc:spChg chg="mod">
          <ac:chgData name="Jessica Kuiper" userId="04d28a8e-9409-4147-9301-b27eba3948b2" providerId="ADAL" clId="{9F64D137-9FB9-43E2-B0FC-7DA3A10BEC9E}" dt="2026-03-17T09:40:40.866" v="3380" actId="5793"/>
          <ac:spMkLst>
            <pc:docMk/>
            <pc:sldMk cId="1754618462" sldId="1828"/>
            <ac:spMk id="4" creationId="{497D78A3-1F2F-2D27-D543-5E88EF200C57}"/>
          </ac:spMkLst>
        </pc:spChg>
        <pc:graphicFrameChg chg="add mod modGraphic">
          <ac:chgData name="Jessica Kuiper" userId="04d28a8e-9409-4147-9301-b27eba3948b2" providerId="ADAL" clId="{9F64D137-9FB9-43E2-B0FC-7DA3A10BEC9E}" dt="2026-03-17T09:41:52.049" v="3386" actId="14734"/>
          <ac:graphicFrameMkLst>
            <pc:docMk/>
            <pc:sldMk cId="1754618462" sldId="1828"/>
            <ac:graphicFrameMk id="2" creationId="{DBB89210-B81F-1E3D-0766-CED865D4787F}"/>
          </ac:graphicFrameMkLst>
        </pc:graphicFrameChg>
      </pc:sldChg>
    </pc:docChg>
  </pc:docChgLst>
  <pc:docChgLst>
    <pc:chgData name="Jessica Kuiper" userId="S::j.kuiper@hsmarnix.nl::04d28a8e-9409-4147-9301-b27eba3948b2" providerId="AD" clId="Web-{DA0F3A57-27B5-4E0D-3346-B7E441A25D55}"/>
    <pc:docChg chg="modSld">
      <pc:chgData name="Jessica Kuiper" userId="S::j.kuiper@hsmarnix.nl::04d28a8e-9409-4147-9301-b27eba3948b2" providerId="AD" clId="Web-{DA0F3A57-27B5-4E0D-3346-B7E441A25D55}" dt="2026-04-07T07:34:06.782" v="2" actId="20577"/>
      <pc:docMkLst>
        <pc:docMk/>
      </pc:docMkLst>
      <pc:sldChg chg="modSp">
        <pc:chgData name="Jessica Kuiper" userId="S::j.kuiper@hsmarnix.nl::04d28a8e-9409-4147-9301-b27eba3948b2" providerId="AD" clId="Web-{DA0F3A57-27B5-4E0D-3346-B7E441A25D55}" dt="2026-04-07T07:34:06.782" v="2" actId="20577"/>
        <pc:sldMkLst>
          <pc:docMk/>
          <pc:sldMk cId="476750380" sldId="381"/>
        </pc:sldMkLst>
        <pc:spChg chg="mod">
          <ac:chgData name="Jessica Kuiper" userId="S::j.kuiper@hsmarnix.nl::04d28a8e-9409-4147-9301-b27eba3948b2" providerId="AD" clId="Web-{DA0F3A57-27B5-4E0D-3346-B7E441A25D55}" dt="2026-04-07T07:34:06.782" v="2" actId="20577"/>
          <ac:spMkLst>
            <pc:docMk/>
            <pc:sldMk cId="476750380" sldId="381"/>
            <ac:spMk id="4" creationId="{1E801596-6E7F-B274-0545-AA98742E08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1E2CC4-6A30-4D3C-8F35-19D0E71B88CB}" type="datetimeFigureOut">
              <a:rPr lang="nl-NL" smtClean="0"/>
              <a:t>7-4-2026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33E5AB-D1A6-4C2C-A993-8D17A831CA3D}" type="slidenum">
              <a:rPr lang="nl-NL" smtClean="0"/>
              <a:t>‹#›</a:t>
            </a:fld>
            <a:endParaRPr lang="nl-NL"/>
          </a:p>
        </p:txBody>
      </p:sp>
    </p:spTree>
    <p:extLst>
      <p:ext uri="{BB962C8B-B14F-4D97-AF65-F5344CB8AC3E}">
        <p14:creationId xmlns:p14="http://schemas.microsoft.com/office/powerpoint/2010/main" val="417465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1</a:t>
            </a:fld>
            <a:endParaRPr lang="nl-NL"/>
          </a:p>
        </p:txBody>
      </p:sp>
    </p:spTree>
    <p:extLst>
      <p:ext uri="{BB962C8B-B14F-4D97-AF65-F5344CB8AC3E}">
        <p14:creationId xmlns:p14="http://schemas.microsoft.com/office/powerpoint/2010/main" val="3439346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ea typeface="Calibri"/>
                <a:cs typeface="Calibri"/>
              </a:rPr>
              <a:t>Uitgangspunt</a:t>
            </a:r>
            <a:r>
              <a:rPr lang="en-US">
                <a:ea typeface="Calibri"/>
                <a:cs typeface="Calibri"/>
              </a:rPr>
              <a:t> </a:t>
            </a:r>
            <a:r>
              <a:rPr lang="en-US" err="1">
                <a:ea typeface="Calibri"/>
                <a:cs typeface="Calibri"/>
              </a:rPr>
              <a:t>bij</a:t>
            </a:r>
            <a:r>
              <a:rPr lang="en-US">
                <a:ea typeface="Calibri"/>
                <a:cs typeface="Calibri"/>
              </a:rPr>
              <a:t> op </a:t>
            </a:r>
            <a:r>
              <a:rPr lang="en-US" err="1">
                <a:ea typeface="Calibri"/>
                <a:cs typeface="Calibri"/>
              </a:rPr>
              <a:t>deze</a:t>
            </a:r>
            <a:r>
              <a:rPr lang="en-US">
                <a:ea typeface="Calibri"/>
                <a:cs typeface="Calibri"/>
              </a:rPr>
              <a:t> </a:t>
            </a:r>
            <a:r>
              <a:rPr lang="en-US" err="1">
                <a:ea typeface="Calibri"/>
                <a:cs typeface="Calibri"/>
              </a:rPr>
              <a:t>manier</a:t>
            </a:r>
            <a:r>
              <a:rPr lang="en-US">
                <a:ea typeface="Calibri"/>
                <a:cs typeface="Calibri"/>
              </a:rPr>
              <a:t> </a:t>
            </a:r>
            <a:r>
              <a:rPr lang="en-US" err="1">
                <a:ea typeface="Calibri"/>
                <a:cs typeface="Calibri"/>
              </a:rPr>
              <a:t>aan</a:t>
            </a:r>
            <a:r>
              <a:rPr lang="en-US">
                <a:ea typeface="Calibri"/>
                <a:cs typeface="Calibri"/>
              </a:rPr>
              <a:t> </a:t>
            </a:r>
            <a:r>
              <a:rPr lang="en-US" err="1">
                <a:ea typeface="Calibri"/>
                <a:cs typeface="Calibri"/>
              </a:rPr>
              <a:t>kwaliteit</a:t>
            </a:r>
            <a:r>
              <a:rPr lang="en-US">
                <a:ea typeface="Calibri"/>
                <a:cs typeface="Calibri"/>
              </a:rPr>
              <a:t> </a:t>
            </a:r>
            <a:r>
              <a:rPr lang="en-US" err="1">
                <a:ea typeface="Calibri"/>
                <a:cs typeface="Calibri"/>
              </a:rPr>
              <a:t>werken</a:t>
            </a:r>
            <a:r>
              <a:rPr lang="en-US">
                <a:ea typeface="Calibri"/>
                <a:cs typeface="Calibri"/>
              </a:rPr>
              <a:t> is </a:t>
            </a:r>
            <a:r>
              <a:rPr lang="en-US" err="1">
                <a:ea typeface="Calibri"/>
                <a:cs typeface="Calibri"/>
              </a:rPr>
              <a:t>doelgericht</a:t>
            </a:r>
            <a:r>
              <a:rPr lang="en-US">
                <a:ea typeface="Calibri"/>
                <a:cs typeface="Calibri"/>
              </a:rPr>
              <a:t> </a:t>
            </a:r>
            <a:r>
              <a:rPr lang="en-US" err="1">
                <a:ea typeface="Calibri"/>
                <a:cs typeface="Calibri"/>
              </a:rPr>
              <a:t>werken</a:t>
            </a:r>
          </a:p>
        </p:txBody>
      </p:sp>
      <p:sp>
        <p:nvSpPr>
          <p:cNvPr id="4" name="Slide Number Placeholder 3"/>
          <p:cNvSpPr>
            <a:spLocks noGrp="1"/>
          </p:cNvSpPr>
          <p:nvPr>
            <p:ph type="sldNum" sz="quarter" idx="5"/>
          </p:nvPr>
        </p:nvSpPr>
        <p:spPr/>
        <p:txBody>
          <a:bodyPr/>
          <a:lstStyle/>
          <a:p>
            <a:fld id="{E233E5AB-D1A6-4C2C-A993-8D17A831CA3D}" type="slidenum">
              <a:rPr lang="nl-NL" smtClean="0"/>
              <a:t>12</a:t>
            </a:fld>
            <a:endParaRPr lang="nl-NL"/>
          </a:p>
        </p:txBody>
      </p:sp>
    </p:spTree>
    <p:extLst>
      <p:ext uri="{BB962C8B-B14F-4D97-AF65-F5344CB8AC3E}">
        <p14:creationId xmlns:p14="http://schemas.microsoft.com/office/powerpoint/2010/main" val="2508974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27063-69E2-DAF1-2509-F371A9FF53A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208C020-6F45-5ED5-B0D2-B5549D13BA7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75DFF41-58BD-82E4-1A6D-9FECBC677041}"/>
              </a:ext>
            </a:extLst>
          </p:cNvPr>
          <p:cNvSpPr>
            <a:spLocks noGrp="1"/>
          </p:cNvSpPr>
          <p:nvPr>
            <p:ph type="body" idx="1"/>
          </p:nvPr>
        </p:nvSpPr>
        <p:spPr/>
        <p:txBody>
          <a:bodyPr/>
          <a:lstStyle/>
          <a:p>
            <a:r>
              <a:rPr lang="nl-NL" dirty="0"/>
              <a:t>Tandem </a:t>
            </a:r>
            <a:r>
              <a:rPr lang="nl-NL" dirty="0" err="1"/>
              <a:t>io</a:t>
            </a:r>
            <a:r>
              <a:rPr lang="nl-NL" dirty="0"/>
              <a:t>- sol en veranderende rol van de </a:t>
            </a:r>
            <a:r>
              <a:rPr lang="nl-NL" dirty="0" err="1"/>
              <a:t>io</a:t>
            </a:r>
            <a:endParaRPr lang="nl-NL" dirty="0"/>
          </a:p>
          <a:p>
            <a:r>
              <a:rPr lang="nl-NL" dirty="0"/>
              <a:t>Kwaliteitscultuur: gezamenlijk proces; niet sol alleen verantwoordelijk; ontwikkelen op thema dat past binnen de context van de school</a:t>
            </a:r>
          </a:p>
        </p:txBody>
      </p:sp>
      <p:sp>
        <p:nvSpPr>
          <p:cNvPr id="4" name="Tijdelijke aanduiding voor dianummer 3">
            <a:extLst>
              <a:ext uri="{FF2B5EF4-FFF2-40B4-BE49-F238E27FC236}">
                <a16:creationId xmlns:a16="http://schemas.microsoft.com/office/drawing/2014/main" id="{A5236FD6-BFF7-A0DD-DA6B-7E513C36D522}"/>
              </a:ext>
            </a:extLst>
          </p:cNvPr>
          <p:cNvSpPr>
            <a:spLocks noGrp="1"/>
          </p:cNvSpPr>
          <p:nvPr>
            <p:ph type="sldNum" sz="quarter" idx="5"/>
          </p:nvPr>
        </p:nvSpPr>
        <p:spPr/>
        <p:txBody>
          <a:bodyPr/>
          <a:lstStyle/>
          <a:p>
            <a:fld id="{EF00F8F6-3D5E-44FD-850C-87AD99271CB3}" type="slidenum">
              <a:rPr lang="nl-NL" smtClean="0"/>
              <a:pPr/>
              <a:t>13</a:t>
            </a:fld>
            <a:endParaRPr lang="nl-NL"/>
          </a:p>
        </p:txBody>
      </p:sp>
    </p:spTree>
    <p:extLst>
      <p:ext uri="{BB962C8B-B14F-4D97-AF65-F5344CB8AC3E}">
        <p14:creationId xmlns:p14="http://schemas.microsoft.com/office/powerpoint/2010/main" val="1052337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EF00F8F6-3D5E-44FD-850C-87AD99271CB3}" type="slidenum">
              <a:rPr lang="nl-NL" smtClean="0"/>
              <a:pPr/>
              <a:t>14</a:t>
            </a:fld>
            <a:endParaRPr lang="nl-NL"/>
          </a:p>
        </p:txBody>
      </p:sp>
    </p:spTree>
    <p:extLst>
      <p:ext uri="{BB962C8B-B14F-4D97-AF65-F5344CB8AC3E}">
        <p14:creationId xmlns:p14="http://schemas.microsoft.com/office/powerpoint/2010/main" val="3183541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Let op: niet middel en doel verwarren?</a:t>
            </a:r>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16</a:t>
            </a:fld>
            <a:endParaRPr lang="nl-NL"/>
          </a:p>
        </p:txBody>
      </p:sp>
    </p:spTree>
    <p:extLst>
      <p:ext uri="{BB962C8B-B14F-4D97-AF65-F5344CB8AC3E}">
        <p14:creationId xmlns:p14="http://schemas.microsoft.com/office/powerpoint/2010/main" val="424552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ea typeface="Calibri"/>
                <a:cs typeface="Calibri"/>
              </a:rPr>
              <a:t>Welkom, voorstellen, context pilot/projectgroep en hoe tot nu toe gewerkt aan de pilot, </a:t>
            </a:r>
            <a:r>
              <a:rPr lang="nl-NL" dirty="0" err="1">
                <a:ea typeface="Calibri"/>
                <a:cs typeface="Calibri"/>
              </a:rPr>
              <a:t>svz</a:t>
            </a:r>
            <a:endParaRPr lang="nl-NL" dirty="0">
              <a:ea typeface="Calibri"/>
              <a:cs typeface="Calibri"/>
            </a:endParaRPr>
          </a:p>
          <a:p>
            <a:r>
              <a:rPr lang="nl-NL" dirty="0">
                <a:ea typeface="Calibri"/>
                <a:cs typeface="Calibri"/>
              </a:rPr>
              <a:t>Kaderen binnen belang van kwaliteitscultuur; met elkaar zorgen dat kwaliteit op orde is </a:t>
            </a:r>
            <a:r>
              <a:rPr lang="nl-NL" dirty="0" err="1">
                <a:ea typeface="Calibri"/>
                <a:cs typeface="Calibri"/>
              </a:rPr>
              <a:t>dmv</a:t>
            </a:r>
            <a:r>
              <a:rPr lang="nl-NL" dirty="0">
                <a:ea typeface="Calibri"/>
                <a:cs typeface="Calibri"/>
              </a:rPr>
              <a:t> een planmatige aanpak. Dit resulteert uiteindelijk is een </a:t>
            </a:r>
            <a:r>
              <a:rPr lang="nl-NL" dirty="0" err="1">
                <a:ea typeface="Calibri"/>
                <a:cs typeface="Calibri"/>
              </a:rPr>
              <a:t>hercertificering</a:t>
            </a:r>
            <a:r>
              <a:rPr lang="nl-NL" dirty="0">
                <a:ea typeface="Calibri"/>
                <a:cs typeface="Calibri"/>
              </a:rPr>
              <a:t>.</a:t>
            </a:r>
          </a:p>
          <a:p>
            <a:endParaRPr lang="nl-NL" dirty="0">
              <a:ea typeface="Calibri"/>
              <a:cs typeface="Calibri"/>
            </a:endParaRPr>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2</a:t>
            </a:fld>
            <a:endParaRPr lang="nl-NL"/>
          </a:p>
        </p:txBody>
      </p:sp>
    </p:spTree>
    <p:extLst>
      <p:ext uri="{BB962C8B-B14F-4D97-AF65-F5344CB8AC3E}">
        <p14:creationId xmlns:p14="http://schemas.microsoft.com/office/powerpoint/2010/main" val="3075459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EA70-EF62-1EBF-7F9A-2E9BBD9941B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487A6E0-305B-B4B7-D2DC-F1AB2FB4947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C92B302-17A5-3FD7-3DBD-AC554D3CC367}"/>
              </a:ext>
            </a:extLst>
          </p:cNvPr>
          <p:cNvSpPr>
            <a:spLocks noGrp="1"/>
          </p:cNvSpPr>
          <p:nvPr>
            <p:ph type="body" idx="1"/>
          </p:nvPr>
        </p:nvSpPr>
        <p:spPr/>
        <p:txBody>
          <a:bodyPr/>
          <a:lstStyle/>
          <a:p>
            <a:endParaRPr lang="nl-NL" dirty="0">
              <a:ea typeface="Calibri"/>
              <a:cs typeface="Calibri"/>
            </a:endParaRPr>
          </a:p>
        </p:txBody>
      </p:sp>
      <p:sp>
        <p:nvSpPr>
          <p:cNvPr id="4" name="Tijdelijke aanduiding voor dianummer 3">
            <a:extLst>
              <a:ext uri="{FF2B5EF4-FFF2-40B4-BE49-F238E27FC236}">
                <a16:creationId xmlns:a16="http://schemas.microsoft.com/office/drawing/2014/main" id="{FBA9DEAB-5634-1525-D1F1-EAF9B396639B}"/>
              </a:ext>
            </a:extLst>
          </p:cNvPr>
          <p:cNvSpPr>
            <a:spLocks noGrp="1"/>
          </p:cNvSpPr>
          <p:nvPr>
            <p:ph type="sldNum" sz="quarter" idx="5"/>
          </p:nvPr>
        </p:nvSpPr>
        <p:spPr/>
        <p:txBody>
          <a:bodyPr/>
          <a:lstStyle/>
          <a:p>
            <a:fld id="{E233E5AB-D1A6-4C2C-A993-8D17A831CA3D}" type="slidenum">
              <a:rPr lang="nl-NL" smtClean="0"/>
              <a:t>3</a:t>
            </a:fld>
            <a:endParaRPr lang="nl-NL"/>
          </a:p>
        </p:txBody>
      </p:sp>
    </p:spTree>
    <p:extLst>
      <p:ext uri="{BB962C8B-B14F-4D97-AF65-F5344CB8AC3E}">
        <p14:creationId xmlns:p14="http://schemas.microsoft.com/office/powerpoint/2010/main" val="903326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22D01-3745-85A8-164A-3F976955155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5A0FFDC-7EE4-9811-A8A8-EEC8897EA9A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4A959A1-4942-09D9-87EC-9F1FD2CEA8B6}"/>
              </a:ext>
            </a:extLst>
          </p:cNvPr>
          <p:cNvSpPr>
            <a:spLocks noGrp="1"/>
          </p:cNvSpPr>
          <p:nvPr>
            <p:ph type="body" idx="1"/>
          </p:nvPr>
        </p:nvSpPr>
        <p:spPr/>
        <p:txBody>
          <a:bodyPr/>
          <a:lstStyle/>
          <a:p>
            <a:endParaRPr lang="nl-NL" dirty="0">
              <a:ea typeface="Calibri"/>
              <a:cs typeface="Calibri"/>
            </a:endParaRPr>
          </a:p>
        </p:txBody>
      </p:sp>
      <p:sp>
        <p:nvSpPr>
          <p:cNvPr id="4" name="Tijdelijke aanduiding voor dianummer 3">
            <a:extLst>
              <a:ext uri="{FF2B5EF4-FFF2-40B4-BE49-F238E27FC236}">
                <a16:creationId xmlns:a16="http://schemas.microsoft.com/office/drawing/2014/main" id="{EC4741AF-3825-1209-880A-B7BC83881E01}"/>
              </a:ext>
            </a:extLst>
          </p:cNvPr>
          <p:cNvSpPr>
            <a:spLocks noGrp="1"/>
          </p:cNvSpPr>
          <p:nvPr>
            <p:ph type="sldNum" sz="quarter" idx="5"/>
          </p:nvPr>
        </p:nvSpPr>
        <p:spPr/>
        <p:txBody>
          <a:bodyPr/>
          <a:lstStyle/>
          <a:p>
            <a:fld id="{E233E5AB-D1A6-4C2C-A993-8D17A831CA3D}" type="slidenum">
              <a:rPr lang="nl-NL" smtClean="0"/>
              <a:t>4</a:t>
            </a:fld>
            <a:endParaRPr lang="nl-NL"/>
          </a:p>
        </p:txBody>
      </p:sp>
    </p:spTree>
    <p:extLst>
      <p:ext uri="{BB962C8B-B14F-4D97-AF65-F5344CB8AC3E}">
        <p14:creationId xmlns:p14="http://schemas.microsoft.com/office/powerpoint/2010/main" val="1421928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1 minuut de tijd om dit te noteren. Komen we later op terug.</a:t>
            </a:r>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5</a:t>
            </a:fld>
            <a:endParaRPr lang="nl-NL"/>
          </a:p>
        </p:txBody>
      </p:sp>
    </p:spTree>
    <p:extLst>
      <p:ext uri="{BB962C8B-B14F-4D97-AF65-F5344CB8AC3E}">
        <p14:creationId xmlns:p14="http://schemas.microsoft.com/office/powerpoint/2010/main" val="1766324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Landelijke ontwikkeling is dat er meer wordt gedacht vanuit een kwaliteitscultuur</a:t>
            </a:r>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6</a:t>
            </a:fld>
            <a:endParaRPr lang="nl-NL"/>
          </a:p>
        </p:txBody>
      </p:sp>
    </p:spTree>
    <p:extLst>
      <p:ext uri="{BB962C8B-B14F-4D97-AF65-F5344CB8AC3E}">
        <p14:creationId xmlns:p14="http://schemas.microsoft.com/office/powerpoint/2010/main" val="2932500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Kernzin: We monitoren </a:t>
            </a:r>
            <a:r>
              <a:rPr lang="nl-NL" dirty="0">
                <a:solidFill>
                  <a:srgbClr val="C00000"/>
                </a:solidFill>
              </a:rPr>
              <a:t>continu</a:t>
            </a:r>
            <a:r>
              <a:rPr lang="nl-NL" dirty="0"/>
              <a:t> de kwaliteit van het samen opleiden door middel van een </a:t>
            </a:r>
            <a:r>
              <a:rPr lang="nl-NL" dirty="0">
                <a:solidFill>
                  <a:srgbClr val="C00000"/>
                </a:solidFill>
              </a:rPr>
              <a:t>jaarlijkse cyclus </a:t>
            </a:r>
            <a:r>
              <a:rPr lang="nl-NL" dirty="0"/>
              <a:t>die zich kenmerkt door het werken met </a:t>
            </a:r>
            <a:r>
              <a:rPr lang="nl-NL" dirty="0">
                <a:solidFill>
                  <a:srgbClr val="C00000"/>
                </a:solidFill>
              </a:rPr>
              <a:t>jaardoelen</a:t>
            </a:r>
            <a:r>
              <a:rPr lang="nl-NL" dirty="0"/>
              <a:t> en </a:t>
            </a:r>
            <a:r>
              <a:rPr lang="nl-NL" dirty="0">
                <a:solidFill>
                  <a:srgbClr val="C00000"/>
                </a:solidFill>
              </a:rPr>
              <a:t>structurele dialoog</a:t>
            </a:r>
            <a:r>
              <a:rPr lang="nl-NL"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Niet ‘de weg naar’ noemen, maar term optimaliseren noemen.</a:t>
            </a:r>
          </a:p>
          <a:p>
            <a:endParaRPr lang="nl-NL" dirty="0"/>
          </a:p>
          <a:p>
            <a:r>
              <a:rPr lang="nl-NL" dirty="0"/>
              <a:t>Van het bovenste scenario nemen we afscheid: Levert onderweg weinig energie en zicht op groei op, met veel inspanning aan het einde, waar je als een berg tegen opziet en vaak veel vraagt. Risico: de kerstboom die je hebt opgetuigd staat maar eventjes, want verdwijnt (geen duurzaam effect)</a:t>
            </a:r>
          </a:p>
          <a:p>
            <a:endParaRPr lang="nl-NL" dirty="0"/>
          </a:p>
          <a:p>
            <a:r>
              <a:rPr lang="nl-NL" dirty="0"/>
              <a:t>Onderste scenario staat centraal in de pilot: met relatief weinig inspanning jaarlijks doelen stellen en daarop terug blikken. Tussentijds maak je de balans op als het gaat over groei en energie, en aan het einde doe je er een strik omheen. Je werkt samen gedurende de route. Eventueel kun je het tussentijds overdragen. Resultaat is een kerstboom, die in je tuin blijvend groeit (wel duurzaam effect) &gt; metafoor toelichten, de boom hang je vol met zaken die je in de etalage wil zetten, boom mag er ook minder uitzien, dan weet je dat je aan de slag moet.</a:t>
            </a:r>
          </a:p>
          <a:p>
            <a:endParaRPr lang="nl-NL" dirty="0"/>
          </a:p>
        </p:txBody>
      </p:sp>
      <p:sp>
        <p:nvSpPr>
          <p:cNvPr id="4" name="Tijdelijke aanduiding voor dianummer 3"/>
          <p:cNvSpPr>
            <a:spLocks noGrp="1"/>
          </p:cNvSpPr>
          <p:nvPr>
            <p:ph type="sldNum" sz="quarter" idx="5"/>
          </p:nvPr>
        </p:nvSpPr>
        <p:spPr/>
        <p:txBody>
          <a:bodyPr/>
          <a:lstStyle/>
          <a:p>
            <a:fld id="{ED16E37C-4542-4B90-9E83-8F768935DA5A}" type="slidenum">
              <a:rPr lang="nl-NL" smtClean="0"/>
              <a:t>7</a:t>
            </a:fld>
            <a:endParaRPr lang="nl-NL"/>
          </a:p>
        </p:txBody>
      </p:sp>
    </p:spTree>
    <p:extLst>
      <p:ext uri="{BB962C8B-B14F-4D97-AF65-F5344CB8AC3E}">
        <p14:creationId xmlns:p14="http://schemas.microsoft.com/office/powerpoint/2010/main" val="2330384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a:t>Het Kwaliteitskader Samen Opleiden beschrijft de basiskwaliteit van Samen Opleiden en Inductie en geeft partnerschappen handvatten voor de verdere ontwikkeling hiervan. De basiskwaliteit wordt aangetoond aan de van </a:t>
            </a:r>
            <a:r>
              <a:rPr lang="nl-NL" b="1"/>
              <a:t>vier waarborgen</a:t>
            </a:r>
            <a:r>
              <a:rPr lang="nl-NL" b="0"/>
              <a:t>: de lerende leraar, de leeromgeving, de organisatie en de kwaliteitscultuur.</a:t>
            </a:r>
          </a:p>
        </p:txBody>
      </p:sp>
      <p:sp>
        <p:nvSpPr>
          <p:cNvPr id="4" name="Tijdelijke aanduiding voor dianummer 3"/>
          <p:cNvSpPr>
            <a:spLocks noGrp="1"/>
          </p:cNvSpPr>
          <p:nvPr>
            <p:ph type="sldNum" sz="quarter" idx="5"/>
          </p:nvPr>
        </p:nvSpPr>
        <p:spPr/>
        <p:txBody>
          <a:bodyPr/>
          <a:lstStyle/>
          <a:p>
            <a:fld id="{E233E5AB-D1A6-4C2C-A993-8D17A831CA3D}" type="slidenum">
              <a:rPr lang="nl-NL" smtClean="0"/>
              <a:t>8</a:t>
            </a:fld>
            <a:endParaRPr lang="nl-NL"/>
          </a:p>
        </p:txBody>
      </p:sp>
    </p:spTree>
    <p:extLst>
      <p:ext uri="{BB962C8B-B14F-4D97-AF65-F5344CB8AC3E}">
        <p14:creationId xmlns:p14="http://schemas.microsoft.com/office/powerpoint/2010/main" val="375642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err="1">
              <a:ea typeface="Calibri"/>
              <a:cs typeface="Calibri"/>
            </a:endParaRPr>
          </a:p>
        </p:txBody>
      </p:sp>
      <p:sp>
        <p:nvSpPr>
          <p:cNvPr id="4" name="Slide Number Placeholder 3"/>
          <p:cNvSpPr>
            <a:spLocks noGrp="1"/>
          </p:cNvSpPr>
          <p:nvPr>
            <p:ph type="sldNum" sz="quarter" idx="5"/>
          </p:nvPr>
        </p:nvSpPr>
        <p:spPr/>
        <p:txBody>
          <a:bodyPr/>
          <a:lstStyle/>
          <a:p>
            <a:fld id="{E233E5AB-D1A6-4C2C-A993-8D17A831CA3D}" type="slidenum">
              <a:rPr lang="nl-NL" smtClean="0"/>
              <a:t>11</a:t>
            </a:fld>
            <a:endParaRPr lang="nl-NL"/>
          </a:p>
        </p:txBody>
      </p:sp>
    </p:spTree>
    <p:extLst>
      <p:ext uri="{BB962C8B-B14F-4D97-AF65-F5344CB8AC3E}">
        <p14:creationId xmlns:p14="http://schemas.microsoft.com/office/powerpoint/2010/main" val="26659971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eldia">
    <p:spTree>
      <p:nvGrpSpPr>
        <p:cNvPr id="1" name=""/>
        <p:cNvGrpSpPr/>
        <p:nvPr/>
      </p:nvGrpSpPr>
      <p:grpSpPr>
        <a:xfrm>
          <a:off x="0" y="0"/>
          <a:ext cx="0" cy="0"/>
          <a:chOff x="0" y="0"/>
          <a:chExt cx="0" cy="0"/>
        </a:xfrm>
      </p:grpSpPr>
      <p:sp>
        <p:nvSpPr>
          <p:cNvPr id="11" name="sContent"/>
          <p:cNvSpPr>
            <a:spLocks noGrp="1"/>
          </p:cNvSpPr>
          <p:nvPr>
            <p:ph type="pic" sz="quarter" idx="13" hasCustomPrompt="1"/>
          </p:nvPr>
        </p:nvSpPr>
        <p:spPr>
          <a:xfrm>
            <a:off x="900002" y="1790653"/>
            <a:ext cx="10753199" cy="3780000"/>
          </a:xfrm>
        </p:spPr>
        <p:txBody>
          <a:bodyPr/>
          <a:lstStyle>
            <a:lvl1pPr>
              <a:defRPr/>
            </a:lvl1pPr>
          </a:lstStyle>
          <a:p>
            <a:r>
              <a:rPr lang="nl-NL"/>
              <a:t> </a:t>
            </a:r>
          </a:p>
        </p:txBody>
      </p:sp>
      <p:sp>
        <p:nvSpPr>
          <p:cNvPr id="2" name="sTitle"/>
          <p:cNvSpPr>
            <a:spLocks noGrp="1"/>
          </p:cNvSpPr>
          <p:nvPr>
            <p:ph type="ctrTitle"/>
          </p:nvPr>
        </p:nvSpPr>
        <p:spPr>
          <a:xfrm>
            <a:off x="540000" y="4800883"/>
            <a:ext cx="10756800" cy="706311"/>
          </a:xfrm>
          <a:solidFill>
            <a:schemeClr val="accent1"/>
          </a:solidFill>
        </p:spPr>
        <p:txBody>
          <a:bodyPr lIns="360000" tIns="288000" rIns="360000" anchor="b">
            <a:spAutoFit/>
          </a:bodyPr>
          <a:lstStyle>
            <a:lvl1pPr algn="l">
              <a:defRPr sz="3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5"/>
            <a:ext cx="10756800" cy="659563"/>
          </a:xfrm>
          <a:solidFill>
            <a:schemeClr val="accent1"/>
          </a:solidFill>
        </p:spPr>
        <p:txBody>
          <a:bodyPr lIns="360000" tIns="72000" rIns="360000" bIns="252000">
            <a:spAutoFit/>
          </a:bodyPr>
          <a:lstStyle>
            <a:lvl1pPr marL="0" indent="0" algn="l">
              <a:buNone/>
              <a:defRPr sz="1800" cap="all"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fld id="{D4E024D6-6117-4B53-8D06-00BCFF170774}" type="slidenum">
              <a:rPr lang="nl-NL" smtClean="0"/>
              <a:t>‹#›</a:t>
            </a:fld>
            <a:endParaRPr lang="nl-NL"/>
          </a:p>
        </p:txBody>
      </p:sp>
      <p:pic>
        <p:nvPicPr>
          <p:cNvPr id="7" name="sLogo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pic>
        <p:nvPicPr>
          <p:cNvPr id="8" name="sLogo6">
            <a:extLst>
              <a:ext uri="{FF2B5EF4-FFF2-40B4-BE49-F238E27FC236}">
                <a16:creationId xmlns:a16="http://schemas.microsoft.com/office/drawing/2014/main" id="{ACCE2DF7-C400-3AC1-3BE8-4130DED507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82"/>
          </a:xfrm>
          <a:prstGeom prst="rect">
            <a:avLst/>
          </a:prstGeom>
        </p:spPr>
      </p:pic>
    </p:spTree>
    <p:extLst>
      <p:ext uri="{BB962C8B-B14F-4D97-AF65-F5344CB8AC3E}">
        <p14:creationId xmlns:p14="http://schemas.microsoft.com/office/powerpoint/2010/main" val="7081130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fbeelding met bijschrift">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5198400" cy="378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 </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6454800" y="1720800"/>
            <a:ext cx="51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77569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fbeelding met bijschrift (breed)">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6998400" cy="378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 </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8254800" y="1720800"/>
            <a:ext cx="33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46183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fbeelding (groot)">
    <p:spTree>
      <p:nvGrpSpPr>
        <p:cNvPr id="1" name=""/>
        <p:cNvGrpSpPr/>
        <p:nvPr/>
      </p:nvGrpSpPr>
      <p:grpSpPr>
        <a:xfrm>
          <a:off x="0" y="0"/>
          <a:ext cx="0" cy="0"/>
          <a:chOff x="0" y="0"/>
          <a:chExt cx="0" cy="0"/>
        </a:xfrm>
      </p:grpSpPr>
      <p:sp>
        <p:nvSpPr>
          <p:cNvPr id="6" name="sContent1"/>
          <p:cNvSpPr>
            <a:spLocks noGrp="1"/>
          </p:cNvSpPr>
          <p:nvPr>
            <p:ph type="pic" sz="quarter" idx="13" hasCustomPrompt="1"/>
          </p:nvPr>
        </p:nvSpPr>
        <p:spPr>
          <a:xfrm>
            <a:off x="0" y="0"/>
            <a:ext cx="12192000" cy="6858000"/>
          </a:xfrm>
        </p:spPr>
        <p:txBody>
          <a:bodyPr/>
          <a:lstStyle>
            <a:lvl1pPr>
              <a:defRPr/>
            </a:lvl1pPr>
          </a:lstStyle>
          <a:p>
            <a:r>
              <a:rPr lang="nl-NL"/>
              <a:t> </a:t>
            </a:r>
          </a:p>
        </p:txBody>
      </p:sp>
      <p:sp>
        <p:nvSpPr>
          <p:cNvPr id="2" name="sDate"/>
          <p:cNvSpPr>
            <a:spLocks noGrp="1"/>
          </p:cNvSpPr>
          <p:nvPr>
            <p:ph type="dt" sz="half" idx="10"/>
          </p:nvPr>
        </p:nvSpPr>
        <p:spPr/>
        <p:txBody>
          <a:bodyPr/>
          <a:lstStyle>
            <a:lvl1pPr>
              <a:defRPr>
                <a:solidFill>
                  <a:schemeClr val="bg1"/>
                </a:solidFill>
                <a:effectLst/>
              </a:defRPr>
            </a:lvl1pPr>
          </a:lstStyle>
          <a:p>
            <a:fld id="{15AF2A7C-9FB2-430A-B23E-4A49BFF5678A}" type="datetimeFigureOut">
              <a:rPr lang="nl-NL" smtClean="0"/>
              <a:t>7-4-2026</a:t>
            </a:fld>
            <a:endParaRPr lang="nl-NL"/>
          </a:p>
        </p:txBody>
      </p:sp>
      <p:sp>
        <p:nvSpPr>
          <p:cNvPr id="3" name="sFooter"/>
          <p:cNvSpPr>
            <a:spLocks noGrp="1"/>
          </p:cNvSpPr>
          <p:nvPr>
            <p:ph type="ftr" sz="quarter" idx="11"/>
          </p:nvPr>
        </p:nvSpPr>
        <p:spPr/>
        <p:txBody>
          <a:bodyPr/>
          <a:lstStyle>
            <a:lvl1pPr>
              <a:defRPr>
                <a:solidFill>
                  <a:schemeClr val="bg1"/>
                </a:solidFill>
                <a:effectLst/>
              </a:defRPr>
            </a:lvl1pPr>
          </a:lstStyle>
          <a:p>
            <a:endParaRPr lang="nl-NL"/>
          </a:p>
        </p:txBody>
      </p:sp>
      <p:sp>
        <p:nvSpPr>
          <p:cNvPr id="4" name="sSlideNumber"/>
          <p:cNvSpPr>
            <a:spLocks noGrp="1"/>
          </p:cNvSpPr>
          <p:nvPr>
            <p:ph type="sldNum" sz="quarter" idx="12"/>
          </p:nvPr>
        </p:nvSpPr>
        <p:spPr/>
        <p:txBody>
          <a:bodyPr/>
          <a:lstStyle>
            <a:lvl1pPr>
              <a:defRPr>
                <a:solidFill>
                  <a:schemeClr val="bg1"/>
                </a:solidFill>
                <a:effectLst/>
              </a:defRPr>
            </a:lvl1pPr>
          </a:lstStyle>
          <a:p>
            <a:fld id="{D4E024D6-6117-4B53-8D06-00BCFF170774}" type="slidenum">
              <a:rPr lang="nl-NL" smtClean="0"/>
              <a:t>‹#›</a:t>
            </a:fld>
            <a:endParaRPr lang="nl-NL"/>
          </a:p>
        </p:txBody>
      </p:sp>
      <p:sp>
        <p:nvSpPr>
          <p:cNvPr id="8" name="sContent2"/>
          <p:cNvSpPr>
            <a:spLocks noGrp="1"/>
          </p:cNvSpPr>
          <p:nvPr>
            <p:ph type="body" sz="quarter" idx="14"/>
          </p:nvPr>
        </p:nvSpPr>
        <p:spPr>
          <a:xfrm>
            <a:off x="8233199" y="4077450"/>
            <a:ext cx="3420000" cy="1716537"/>
          </a:xfrm>
          <a:solidFill>
            <a:schemeClr val="accent1"/>
          </a:solidFill>
        </p:spPr>
        <p:txBody>
          <a:bodyPr lIns="180000" tIns="90000" rIns="180000" bIns="90000" anchor="b" anchorCtr="0">
            <a:spAutoFit/>
          </a:bodyPr>
          <a:lstStyle>
            <a:lvl1pPr>
              <a:defRPr sz="1500">
                <a:solidFill>
                  <a:schemeClr val="bg1"/>
                </a:solidFill>
              </a:defRPr>
            </a:lvl1pPr>
            <a:lvl2pPr>
              <a:defRPr sz="1050">
                <a:solidFill>
                  <a:schemeClr val="bg1"/>
                </a:solidFill>
              </a:defRPr>
            </a:lvl2pPr>
            <a:lvl3pPr>
              <a:buClr>
                <a:schemeClr val="bg1"/>
              </a:buClr>
              <a:defRPr sz="1050">
                <a:solidFill>
                  <a:schemeClr val="bg1"/>
                </a:solidFill>
              </a:defRPr>
            </a:lvl3pPr>
            <a:lvl4pPr>
              <a:buClr>
                <a:schemeClr val="bg2"/>
              </a:buClr>
              <a:defRPr sz="1050">
                <a:solidFill>
                  <a:schemeClr val="bg1"/>
                </a:solidFill>
              </a:defRPr>
            </a:lvl4pPr>
            <a:lvl5pPr>
              <a:defRPr sz="1050">
                <a:solidFill>
                  <a:schemeClr val="bg1"/>
                </a:solidFill>
              </a:defRPr>
            </a:lvl5pPr>
            <a:lvl6pPr marL="810000" indent="0">
              <a:buNone/>
              <a:defRPr/>
            </a:lvl6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5" name="sLogo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7" name="sLogo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pic>
        <p:nvPicPr>
          <p:cNvPr id="9" name="sLogo2">
            <a:extLst>
              <a:ext uri="{FF2B5EF4-FFF2-40B4-BE49-F238E27FC236}">
                <a16:creationId xmlns:a16="http://schemas.microsoft.com/office/drawing/2014/main" id="{7A23EE79-821C-0E3C-DAFC-1E33ECFA3A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7"/>
          </a:xfrm>
          <a:prstGeom prst="rect">
            <a:avLst/>
          </a:prstGeom>
        </p:spPr>
      </p:pic>
      <p:pic>
        <p:nvPicPr>
          <p:cNvPr id="10" name="sLogo3">
            <a:extLst>
              <a:ext uri="{FF2B5EF4-FFF2-40B4-BE49-F238E27FC236}">
                <a16:creationId xmlns:a16="http://schemas.microsoft.com/office/drawing/2014/main" id="{AF1C2480-6236-7440-BE68-2F5050F559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8"/>
          </a:xfrm>
          <a:prstGeom prst="rect">
            <a:avLst/>
          </a:prstGeom>
        </p:spPr>
      </p:pic>
    </p:spTree>
    <p:extLst>
      <p:ext uri="{BB962C8B-B14F-4D97-AF65-F5344CB8AC3E}">
        <p14:creationId xmlns:p14="http://schemas.microsoft.com/office/powerpoint/2010/main" val="1738141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tact">
    <p:spTree>
      <p:nvGrpSpPr>
        <p:cNvPr id="1" name=""/>
        <p:cNvGrpSpPr/>
        <p:nvPr/>
      </p:nvGrpSpPr>
      <p:grpSpPr>
        <a:xfrm>
          <a:off x="0" y="0"/>
          <a:ext cx="0" cy="0"/>
          <a:chOff x="0" y="0"/>
          <a:chExt cx="0" cy="0"/>
        </a:xfrm>
      </p:grpSpPr>
      <p:sp>
        <p:nvSpPr>
          <p:cNvPr id="23" name="sName"/>
          <p:cNvSpPr txBox="1"/>
          <p:nvPr/>
        </p:nvSpPr>
        <p:spPr>
          <a:xfrm>
            <a:off x="565201" y="4051946"/>
            <a:ext cx="5530800" cy="230832"/>
          </a:xfrm>
          <a:prstGeom prst="rect">
            <a:avLst/>
          </a:prstGeom>
          <a:noFill/>
        </p:spPr>
        <p:txBody>
          <a:bodyPr wrap="square" lIns="0" tIns="0" rIns="0" bIns="0" rtlCol="0">
            <a:spAutoFit/>
          </a:bodyPr>
          <a:lstStyle/>
          <a:p>
            <a:r>
              <a:rPr lang="nl-NL" sz="1500" b="1" noProof="1"/>
              <a:t>Martin Hunziker</a:t>
            </a:r>
          </a:p>
        </p:txBody>
      </p:sp>
      <p:sp>
        <p:nvSpPr>
          <p:cNvPr id="24" name="sJobtitle"/>
          <p:cNvSpPr txBox="1"/>
          <p:nvPr/>
        </p:nvSpPr>
        <p:spPr>
          <a:xfrm>
            <a:off x="565201" y="4426792"/>
            <a:ext cx="5530800" cy="161583"/>
          </a:xfrm>
          <a:prstGeom prst="rect">
            <a:avLst/>
          </a:prstGeom>
          <a:noFill/>
        </p:spPr>
        <p:txBody>
          <a:bodyPr wrap="square" lIns="0" tIns="0" rIns="0" bIns="0" rtlCol="0">
            <a:spAutoFit/>
          </a:bodyPr>
          <a:lstStyle/>
          <a:p>
            <a:r>
              <a:rPr lang="nl-NL" sz="1050" noProof="1"/>
              <a:t>coördinator Academische pabo, docent Nederlands, relatiebeheerder</a:t>
            </a:r>
          </a:p>
        </p:txBody>
      </p:sp>
      <p:sp>
        <p:nvSpPr>
          <p:cNvPr id="25" name="sAvailability"/>
          <p:cNvSpPr txBox="1"/>
          <p:nvPr/>
        </p:nvSpPr>
        <p:spPr>
          <a:xfrm>
            <a:off x="561928" y="4732195"/>
            <a:ext cx="5530800" cy="161583"/>
          </a:xfrm>
          <a:prstGeom prst="rect">
            <a:avLst/>
          </a:prstGeom>
          <a:noFill/>
        </p:spPr>
        <p:txBody>
          <a:bodyPr wrap="square" lIns="0" tIns="0" rIns="0" bIns="0" rtlCol="0">
            <a:spAutoFit/>
          </a:bodyPr>
          <a:lstStyle/>
          <a:p>
            <a:r>
              <a:rPr lang="nl-NL" sz="1050" noProof="1">
                <a:solidFill>
                  <a:schemeClr val="tx2"/>
                </a:solidFill>
              </a:rPr>
              <a:t>maandag t/m vrijdag</a:t>
            </a:r>
          </a:p>
        </p:txBody>
      </p:sp>
      <p:sp>
        <p:nvSpPr>
          <p:cNvPr id="26" name="sAddressLine1"/>
          <p:cNvSpPr txBox="1"/>
          <p:nvPr/>
        </p:nvSpPr>
        <p:spPr>
          <a:xfrm>
            <a:off x="565201" y="5805455"/>
            <a:ext cx="5530800" cy="161583"/>
          </a:xfrm>
          <a:prstGeom prst="rect">
            <a:avLst/>
          </a:prstGeom>
          <a:noFill/>
        </p:spPr>
        <p:txBody>
          <a:bodyPr wrap="square" lIns="0" tIns="0" rIns="0" bIns="0" rtlCol="0">
            <a:spAutoFit/>
          </a:bodyPr>
          <a:lstStyle/>
          <a:p>
            <a:r>
              <a:rPr lang="nl-NL" sz="1050" noProof="1"/>
              <a:t>Vogelsanglaan 1 | Postbus 85002 | 3508 AA Utrecht</a:t>
            </a:r>
          </a:p>
        </p:txBody>
      </p:sp>
      <p:sp>
        <p:nvSpPr>
          <p:cNvPr id="27" name="sAddressLine2"/>
          <p:cNvSpPr txBox="1"/>
          <p:nvPr/>
        </p:nvSpPr>
        <p:spPr>
          <a:xfrm>
            <a:off x="565201" y="6111696"/>
            <a:ext cx="5530800" cy="161583"/>
          </a:xfrm>
          <a:prstGeom prst="rect">
            <a:avLst/>
          </a:prstGeom>
          <a:noFill/>
        </p:spPr>
        <p:txBody>
          <a:bodyPr wrap="square" lIns="0" tIns="0" rIns="0" bIns="0" rtlCol="0">
            <a:spAutoFit/>
          </a:bodyPr>
          <a:lstStyle/>
          <a:p>
            <a:r>
              <a:rPr lang="nl-NL" sz="1050" noProof="1"/>
              <a:t>M 0642186878 | E m.hunziker@hsmarnix.nl | www.marnixacademie.nl</a:t>
            </a:r>
          </a:p>
        </p:txBody>
      </p:sp>
      <p:pic>
        <p:nvPicPr>
          <p:cNvPr id="2" name="sLogo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00" y="5277600"/>
            <a:ext cx="3420000" cy="389386"/>
          </a:xfrm>
          <a:prstGeom prst="rect">
            <a:avLst/>
          </a:prstGeom>
        </p:spPr>
      </p:pic>
      <p:sp>
        <p:nvSpPr>
          <p:cNvPr id="3" name="sName">
            <a:extLst>
              <a:ext uri="{FF2B5EF4-FFF2-40B4-BE49-F238E27FC236}">
                <a16:creationId xmlns:a16="http://schemas.microsoft.com/office/drawing/2014/main" id="{32E99E5D-59BF-754F-140D-AC7088522B92}"/>
              </a:ext>
            </a:extLst>
          </p:cNvPr>
          <p:cNvSpPr txBox="1"/>
          <p:nvPr/>
        </p:nvSpPr>
        <p:spPr>
          <a:xfrm>
            <a:off x="565201" y="4051946"/>
            <a:ext cx="5530800" cy="307777"/>
          </a:xfrm>
          <a:prstGeom prst="rect">
            <a:avLst/>
          </a:prstGeom>
          <a:noFill/>
        </p:spPr>
        <p:txBody>
          <a:bodyPr wrap="square" lIns="0" tIns="0" rIns="0" bIns="0" rtlCol="0">
            <a:spAutoFit/>
          </a:bodyPr>
          <a:lstStyle/>
          <a:p>
            <a:r>
              <a:rPr lang="nl-NL" sz="2000" b="1" noProof="1"/>
              <a:t>Jacolien Spijkerboer</a:t>
            </a:r>
          </a:p>
        </p:txBody>
      </p:sp>
      <p:sp>
        <p:nvSpPr>
          <p:cNvPr id="4" name="sJobtitle">
            <a:extLst>
              <a:ext uri="{FF2B5EF4-FFF2-40B4-BE49-F238E27FC236}">
                <a16:creationId xmlns:a16="http://schemas.microsoft.com/office/drawing/2014/main" id="{4E95F33E-9098-1CE0-7B68-BF04728149CF}"/>
              </a:ext>
            </a:extLst>
          </p:cNvPr>
          <p:cNvSpPr txBox="1"/>
          <p:nvPr/>
        </p:nvSpPr>
        <p:spPr>
          <a:xfrm>
            <a:off x="565201" y="4426790"/>
            <a:ext cx="5530800" cy="215444"/>
          </a:xfrm>
          <a:prstGeom prst="rect">
            <a:avLst/>
          </a:prstGeom>
          <a:noFill/>
        </p:spPr>
        <p:txBody>
          <a:bodyPr wrap="square" lIns="0" tIns="0" rIns="0" bIns="0" rtlCol="0">
            <a:spAutoFit/>
          </a:bodyPr>
          <a:lstStyle/>
          <a:p>
            <a:r>
              <a:rPr lang="nl-NL" sz="1400" noProof="1"/>
              <a:t>Manager Marnix Innovatie Centrum</a:t>
            </a:r>
          </a:p>
        </p:txBody>
      </p:sp>
      <p:sp>
        <p:nvSpPr>
          <p:cNvPr id="5" name="sAvailability">
            <a:extLst>
              <a:ext uri="{FF2B5EF4-FFF2-40B4-BE49-F238E27FC236}">
                <a16:creationId xmlns:a16="http://schemas.microsoft.com/office/drawing/2014/main" id="{3D5D6907-E4F0-E16C-5498-8870716B5332}"/>
              </a:ext>
            </a:extLst>
          </p:cNvPr>
          <p:cNvSpPr txBox="1"/>
          <p:nvPr/>
        </p:nvSpPr>
        <p:spPr>
          <a:xfrm>
            <a:off x="561928" y="4732193"/>
            <a:ext cx="5530800" cy="215444"/>
          </a:xfrm>
          <a:prstGeom prst="rect">
            <a:avLst/>
          </a:prstGeom>
          <a:noFill/>
        </p:spPr>
        <p:txBody>
          <a:bodyPr wrap="square" lIns="0" tIns="0" rIns="0" bIns="0" rtlCol="0">
            <a:spAutoFit/>
          </a:bodyPr>
          <a:lstStyle/>
          <a:p>
            <a:endParaRPr lang="nl-NL" sz="1400" noProof="1">
              <a:solidFill>
                <a:schemeClr val="tx2"/>
              </a:solidFill>
            </a:endParaRPr>
          </a:p>
        </p:txBody>
      </p:sp>
      <p:sp>
        <p:nvSpPr>
          <p:cNvPr id="6" name="sAddressLine1">
            <a:extLst>
              <a:ext uri="{FF2B5EF4-FFF2-40B4-BE49-F238E27FC236}">
                <a16:creationId xmlns:a16="http://schemas.microsoft.com/office/drawing/2014/main" id="{CB507B00-8848-3833-9ED5-D325BC343D3B}"/>
              </a:ext>
            </a:extLst>
          </p:cNvPr>
          <p:cNvSpPr txBox="1"/>
          <p:nvPr/>
        </p:nvSpPr>
        <p:spPr>
          <a:xfrm>
            <a:off x="565201" y="5805453"/>
            <a:ext cx="5530800" cy="215444"/>
          </a:xfrm>
          <a:prstGeom prst="rect">
            <a:avLst/>
          </a:prstGeom>
          <a:noFill/>
        </p:spPr>
        <p:txBody>
          <a:bodyPr wrap="square" lIns="0" tIns="0" rIns="0" bIns="0" rtlCol="0">
            <a:spAutoFit/>
          </a:bodyPr>
          <a:lstStyle/>
          <a:p>
            <a:r>
              <a:rPr lang="nl-NL" sz="1400" noProof="1"/>
              <a:t>Vogelsanglaan 1 | Postbus 85002 | 3508 AA Utrecht</a:t>
            </a:r>
          </a:p>
        </p:txBody>
      </p:sp>
      <p:sp>
        <p:nvSpPr>
          <p:cNvPr id="7" name="sAddressLine2">
            <a:extLst>
              <a:ext uri="{FF2B5EF4-FFF2-40B4-BE49-F238E27FC236}">
                <a16:creationId xmlns:a16="http://schemas.microsoft.com/office/drawing/2014/main" id="{11D9F3A2-C701-AAD3-1100-C4C53A115995}"/>
              </a:ext>
            </a:extLst>
          </p:cNvPr>
          <p:cNvSpPr txBox="1"/>
          <p:nvPr/>
        </p:nvSpPr>
        <p:spPr>
          <a:xfrm>
            <a:off x="565201" y="6111694"/>
            <a:ext cx="5530800" cy="215444"/>
          </a:xfrm>
          <a:prstGeom prst="rect">
            <a:avLst/>
          </a:prstGeom>
          <a:noFill/>
        </p:spPr>
        <p:txBody>
          <a:bodyPr wrap="square" lIns="0" tIns="0" rIns="0" bIns="0" rtlCol="0">
            <a:spAutoFit/>
          </a:bodyPr>
          <a:lstStyle/>
          <a:p>
            <a:r>
              <a:rPr lang="nl-NL" sz="1400" noProof="1"/>
              <a:t>M  | E j.spijkerboer@hsmarnix.nl | www.marnixacademie.nl</a:t>
            </a:r>
          </a:p>
        </p:txBody>
      </p:sp>
      <p:pic>
        <p:nvPicPr>
          <p:cNvPr id="8" name="sLogo1">
            <a:extLst>
              <a:ext uri="{FF2B5EF4-FFF2-40B4-BE49-F238E27FC236}">
                <a16:creationId xmlns:a16="http://schemas.microsoft.com/office/drawing/2014/main" id="{62531A5A-0639-DF24-E1F4-F01EA57600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01" y="5277600"/>
            <a:ext cx="3420000" cy="389399"/>
          </a:xfrm>
          <a:prstGeom prst="rect">
            <a:avLst/>
          </a:prstGeom>
        </p:spPr>
      </p:pic>
    </p:spTree>
    <p:extLst>
      <p:ext uri="{BB962C8B-B14F-4D97-AF65-F5344CB8AC3E}">
        <p14:creationId xmlns:p14="http://schemas.microsoft.com/office/powerpoint/2010/main" val="1002038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body" idx="1"/>
          </p:nvPr>
        </p:nvSpPr>
        <p:spPr>
          <a:xfrm>
            <a:off x="609599" y="1442204"/>
            <a:ext cx="10414400" cy="4770300"/>
          </a:xfrm>
          <a:prstGeom prst="rect">
            <a:avLst/>
          </a:prstGeom>
          <a:noFill/>
          <a:ln>
            <a:noFill/>
          </a:ln>
        </p:spPr>
        <p:txBody>
          <a:bodyPr spcFirstLastPara="1" wrap="square" lIns="91425" tIns="91425" rIns="91425" bIns="91425" anchor="t" anchorCtr="0">
            <a:noAutofit/>
          </a:bodyPr>
          <a:lstStyle>
            <a:lvl1pPr marL="457200" marR="0" lvl="0" indent="-342900" algn="l" rtl="0">
              <a:spcBef>
                <a:spcPts val="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1pPr>
            <a:lvl2pPr marL="914400" marR="0" lvl="1" indent="-317500" algn="l" rtl="0">
              <a:spcBef>
                <a:spcPts val="600"/>
              </a:spcBef>
              <a:spcAft>
                <a:spcPts val="0"/>
              </a:spcAft>
              <a:buClr>
                <a:schemeClr val="accent1"/>
              </a:buClr>
              <a:buSzPts val="1400"/>
              <a:buFont typeface="Calibri"/>
              <a:buChar char="–"/>
              <a:defRPr sz="1400" b="0" i="0" u="none" strike="noStrike" cap="none">
                <a:solidFill>
                  <a:schemeClr val="dk1"/>
                </a:solidFill>
                <a:latin typeface="Arial"/>
                <a:ea typeface="Arial"/>
                <a:cs typeface="Arial"/>
                <a:sym typeface="Arial"/>
              </a:defRPr>
            </a:lvl2pPr>
            <a:lvl3pPr marL="1371600" marR="0" lvl="2" indent="-317500" algn="l" rtl="0">
              <a:spcBef>
                <a:spcPts val="300"/>
              </a:spcBef>
              <a:spcAft>
                <a:spcPts val="0"/>
              </a:spcAft>
              <a:buClr>
                <a:schemeClr val="accent1"/>
              </a:buClr>
              <a:buSzPts val="1400"/>
              <a:buFont typeface="Calibri"/>
              <a:buChar char="–"/>
              <a:defRPr sz="1400" b="0" i="0" u="none" strike="noStrike" cap="none">
                <a:solidFill>
                  <a:schemeClr val="dk1"/>
                </a:solidFill>
                <a:latin typeface="Arial"/>
                <a:ea typeface="Arial"/>
                <a:cs typeface="Arial"/>
                <a:sym typeface="Arial"/>
              </a:defRPr>
            </a:lvl3pPr>
            <a:lvl4pPr marL="1828800" marR="0" lvl="3" indent="-228600" algn="l" rtl="0">
              <a:spcBef>
                <a:spcPts val="300"/>
              </a:spcBef>
              <a:spcAft>
                <a:spcPts val="0"/>
              </a:spcAft>
              <a:buClr>
                <a:schemeClr val="accent1"/>
              </a:buClr>
              <a:buSzPts val="1200"/>
              <a:buFont typeface="Calibri"/>
              <a:buNone/>
              <a:defRPr sz="1200" b="0" i="0" u="none" strike="noStrike" cap="none">
                <a:solidFill>
                  <a:schemeClr val="dk1"/>
                </a:solidFill>
                <a:latin typeface="Arial"/>
                <a:ea typeface="Arial"/>
                <a:cs typeface="Arial"/>
                <a:sym typeface="Arial"/>
              </a:defRPr>
            </a:lvl4pPr>
            <a:lvl5pPr marL="2286000" marR="0" lvl="4" indent="-304800" algn="l" rtl="0">
              <a:spcBef>
                <a:spcPts val="240"/>
              </a:spcBef>
              <a:spcAft>
                <a:spcPts val="0"/>
              </a:spcAft>
              <a:buClr>
                <a:schemeClr val="accent1"/>
              </a:buClr>
              <a:buSzPts val="1200"/>
              <a:buFont typeface="Calibri"/>
              <a:buChar char="–"/>
              <a:defRPr sz="12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nl-NL"/>
              <a:t>Klikken om de tekststijl van het model te bewerken</a:t>
            </a:r>
          </a:p>
        </p:txBody>
      </p:sp>
      <p:sp>
        <p:nvSpPr>
          <p:cNvPr id="26" name="Google Shape;26;p4"/>
          <p:cNvSpPr txBox="1">
            <a:spLocks noGrp="1"/>
          </p:cNvSpPr>
          <p:nvPr>
            <p:ph type="title"/>
          </p:nvPr>
        </p:nvSpPr>
        <p:spPr>
          <a:xfrm>
            <a:off x="609600" y="274637"/>
            <a:ext cx="10414400" cy="1167600"/>
          </a:xfrm>
          <a:prstGeom prst="rect">
            <a:avLst/>
          </a:prstGeom>
          <a:noFill/>
          <a:ln>
            <a:noFill/>
          </a:ln>
        </p:spPr>
        <p:txBody>
          <a:bodyPr spcFirstLastPara="1" wrap="square" lIns="91425" tIns="91425" rIns="91425" bIns="91425" anchor="t" anchorCtr="0">
            <a:noAutofit/>
          </a:bodyPr>
          <a:lstStyle>
            <a:lvl1pPr marL="0" marR="0" lvl="0" indent="0" algn="l" rtl="0">
              <a:spcBef>
                <a:spcPts val="0"/>
              </a:spcBef>
              <a:spcAft>
                <a:spcPts val="0"/>
              </a:spcAft>
              <a:buClr>
                <a:schemeClr val="accent1"/>
              </a:buClr>
              <a:buSzPts val="1400"/>
              <a:buFont typeface="Arial"/>
              <a:buNone/>
              <a:defRPr sz="2400" b="1" i="0" u="none" strike="noStrike" cap="none">
                <a:solidFill>
                  <a:schemeClr val="accent1"/>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nl-NL"/>
              <a:t>Klik om stijl te bewerken</a:t>
            </a:r>
            <a:endParaRPr/>
          </a:p>
        </p:txBody>
      </p:sp>
      <p:sp>
        <p:nvSpPr>
          <p:cNvPr id="27" name="Google Shape;27;p4"/>
          <p:cNvSpPr txBox="1">
            <a:spLocks noGrp="1"/>
          </p:cNvSpPr>
          <p:nvPr>
            <p:ph type="ftr" idx="11"/>
          </p:nvPr>
        </p:nvSpPr>
        <p:spPr>
          <a:xfrm>
            <a:off x="609601" y="6326990"/>
            <a:ext cx="2784000" cy="366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lang="nl-NL"/>
          </a:p>
        </p:txBody>
      </p:sp>
      <p:sp>
        <p:nvSpPr>
          <p:cNvPr id="28" name="Google Shape;28;p4"/>
          <p:cNvSpPr txBox="1">
            <a:spLocks noGrp="1"/>
          </p:cNvSpPr>
          <p:nvPr>
            <p:ph type="sldNum" idx="12"/>
          </p:nvPr>
        </p:nvSpPr>
        <p:spPr>
          <a:xfrm>
            <a:off x="5820396" y="6328371"/>
            <a:ext cx="551200" cy="366000"/>
          </a:xfrm>
          <a:prstGeom prst="rect">
            <a:avLst/>
          </a:prstGeom>
          <a:noFill/>
          <a:ln>
            <a:noFill/>
          </a:ln>
        </p:spPr>
        <p:txBody>
          <a:bodyPr spcFirstLastPara="1" wrap="square" lIns="0" tIns="45700" rIns="0" bIns="45700" anchor="ctr" anchorCtr="0">
            <a:noAutofit/>
          </a:bodyPr>
          <a:lstStyle>
            <a:lvl1pPr marL="0" marR="0" lvl="0" indent="0" algn="ctr" rtl="0">
              <a:spcBef>
                <a:spcPts val="0"/>
              </a:spcBef>
              <a:buNone/>
              <a:defRPr sz="900" b="0" i="0" u="none" strike="noStrike" cap="none">
                <a:solidFill>
                  <a:schemeClr val="dk1"/>
                </a:solidFill>
                <a:latin typeface="Arial"/>
                <a:ea typeface="Arial"/>
                <a:cs typeface="Arial"/>
                <a:sym typeface="Arial"/>
              </a:defRPr>
            </a:lvl1pPr>
            <a:lvl2pPr marL="0" marR="0" lvl="1" indent="0" algn="ctr" rtl="0">
              <a:spcBef>
                <a:spcPts val="0"/>
              </a:spcBef>
              <a:buNone/>
              <a:defRPr sz="900" b="0" i="0" u="none" strike="noStrike" cap="none">
                <a:solidFill>
                  <a:schemeClr val="dk1"/>
                </a:solidFill>
                <a:latin typeface="Arial"/>
                <a:ea typeface="Arial"/>
                <a:cs typeface="Arial"/>
                <a:sym typeface="Arial"/>
              </a:defRPr>
            </a:lvl2pPr>
            <a:lvl3pPr marL="0" marR="0" lvl="2" indent="0" algn="ctr" rtl="0">
              <a:spcBef>
                <a:spcPts val="0"/>
              </a:spcBef>
              <a:buNone/>
              <a:defRPr sz="900" b="0" i="0" u="none" strike="noStrike" cap="none">
                <a:solidFill>
                  <a:schemeClr val="dk1"/>
                </a:solidFill>
                <a:latin typeface="Arial"/>
                <a:ea typeface="Arial"/>
                <a:cs typeface="Arial"/>
                <a:sym typeface="Arial"/>
              </a:defRPr>
            </a:lvl3pPr>
            <a:lvl4pPr marL="0" marR="0" lvl="3" indent="0" algn="ctr" rtl="0">
              <a:spcBef>
                <a:spcPts val="0"/>
              </a:spcBef>
              <a:buNone/>
              <a:defRPr sz="900" b="0" i="0" u="none" strike="noStrike" cap="none">
                <a:solidFill>
                  <a:schemeClr val="dk1"/>
                </a:solidFill>
                <a:latin typeface="Arial"/>
                <a:ea typeface="Arial"/>
                <a:cs typeface="Arial"/>
                <a:sym typeface="Arial"/>
              </a:defRPr>
            </a:lvl4pPr>
            <a:lvl5pPr marL="0" marR="0" lvl="4" indent="0" algn="ctr" rtl="0">
              <a:spcBef>
                <a:spcPts val="0"/>
              </a:spcBef>
              <a:buNone/>
              <a:defRPr sz="900" b="0" i="0" u="none" strike="noStrike" cap="none">
                <a:solidFill>
                  <a:schemeClr val="dk1"/>
                </a:solidFill>
                <a:latin typeface="Arial"/>
                <a:ea typeface="Arial"/>
                <a:cs typeface="Arial"/>
                <a:sym typeface="Arial"/>
              </a:defRPr>
            </a:lvl5pPr>
            <a:lvl6pPr marL="0" marR="0" lvl="5" indent="0" algn="ctr" rtl="0">
              <a:spcBef>
                <a:spcPts val="0"/>
              </a:spcBef>
              <a:buNone/>
              <a:defRPr sz="900" b="0" i="0" u="none" strike="noStrike" cap="none">
                <a:solidFill>
                  <a:schemeClr val="dk1"/>
                </a:solidFill>
                <a:latin typeface="Arial"/>
                <a:ea typeface="Arial"/>
                <a:cs typeface="Arial"/>
                <a:sym typeface="Arial"/>
              </a:defRPr>
            </a:lvl6pPr>
            <a:lvl7pPr marL="0" marR="0" lvl="6" indent="0" algn="ctr" rtl="0">
              <a:spcBef>
                <a:spcPts val="0"/>
              </a:spcBef>
              <a:buNone/>
              <a:defRPr sz="900" b="0" i="0" u="none" strike="noStrike" cap="none">
                <a:solidFill>
                  <a:schemeClr val="dk1"/>
                </a:solidFill>
                <a:latin typeface="Arial"/>
                <a:ea typeface="Arial"/>
                <a:cs typeface="Arial"/>
                <a:sym typeface="Arial"/>
              </a:defRPr>
            </a:lvl7pPr>
            <a:lvl8pPr marL="0" marR="0" lvl="7" indent="0" algn="ctr" rtl="0">
              <a:spcBef>
                <a:spcPts val="0"/>
              </a:spcBef>
              <a:buNone/>
              <a:defRPr sz="900" b="0" i="0" u="none" strike="noStrike" cap="none">
                <a:solidFill>
                  <a:schemeClr val="dk1"/>
                </a:solidFill>
                <a:latin typeface="Arial"/>
                <a:ea typeface="Arial"/>
                <a:cs typeface="Arial"/>
                <a:sym typeface="Arial"/>
              </a:defRPr>
            </a:lvl8pPr>
            <a:lvl9pPr marL="0" marR="0" lvl="8" indent="0" algn="ctr" rtl="0">
              <a:spcBef>
                <a:spcPts val="0"/>
              </a:spcBef>
              <a:buNone/>
              <a:defRPr sz="900" b="0" i="0" u="none" strike="noStrike" cap="none">
                <a:solidFill>
                  <a:schemeClr val="dk1"/>
                </a:solidFill>
                <a:latin typeface="Arial"/>
                <a:ea typeface="Arial"/>
                <a:cs typeface="Arial"/>
                <a:sym typeface="Arial"/>
              </a:defRPr>
            </a:lvl9pPr>
          </a:lstStyle>
          <a:p>
            <a:fld id="{D4E024D6-6117-4B53-8D06-00BCFF170774}" type="slidenum">
              <a:rPr lang="nl-NL" smtClean="0"/>
              <a:t>‹#›</a:t>
            </a:fld>
            <a:endParaRPr lang="nl-NL"/>
          </a:p>
        </p:txBody>
      </p:sp>
      <p:sp>
        <p:nvSpPr>
          <p:cNvPr id="29" name="Google Shape;29;p4"/>
          <p:cNvSpPr txBox="1">
            <a:spLocks noGrp="1"/>
          </p:cNvSpPr>
          <p:nvPr>
            <p:ph type="dt" idx="10"/>
          </p:nvPr>
        </p:nvSpPr>
        <p:spPr>
          <a:xfrm>
            <a:off x="8183033" y="6326990"/>
            <a:ext cx="2844800" cy="366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fld id="{15AF2A7C-9FB2-430A-B23E-4A49BFF5678A}" type="datetimeFigureOut">
              <a:rPr lang="nl-NL" smtClean="0"/>
              <a:t>7-4-2026</a:t>
            </a:fld>
            <a:endParaRPr lang="nl-NL"/>
          </a:p>
        </p:txBody>
      </p:sp>
    </p:spTree>
    <p:extLst>
      <p:ext uri="{BB962C8B-B14F-4D97-AF65-F5344CB8AC3E}">
        <p14:creationId xmlns:p14="http://schemas.microsoft.com/office/powerpoint/2010/main" val="2172647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Titeldia">
    <p:spTree>
      <p:nvGrpSpPr>
        <p:cNvPr id="1" name=""/>
        <p:cNvGrpSpPr/>
        <p:nvPr/>
      </p:nvGrpSpPr>
      <p:grpSpPr>
        <a:xfrm>
          <a:off x="0" y="0"/>
          <a:ext cx="0" cy="0"/>
          <a:chOff x="0" y="0"/>
          <a:chExt cx="0" cy="0"/>
        </a:xfrm>
      </p:grpSpPr>
      <p:sp>
        <p:nvSpPr>
          <p:cNvPr id="11" name="sContent"/>
          <p:cNvSpPr>
            <a:spLocks noGrp="1"/>
          </p:cNvSpPr>
          <p:nvPr>
            <p:ph type="pic" sz="quarter" idx="13" hasCustomPrompt="1"/>
          </p:nvPr>
        </p:nvSpPr>
        <p:spPr>
          <a:xfrm>
            <a:off x="900000" y="1790653"/>
            <a:ext cx="10753199" cy="3780000"/>
          </a:xfrm>
        </p:spPr>
        <p:txBody>
          <a:bodyPr/>
          <a:lstStyle>
            <a:lvl1pPr>
              <a:defRPr/>
            </a:lvl1pPr>
          </a:lstStyle>
          <a:p>
            <a:r>
              <a:rPr lang="nl-NL"/>
              <a:t> </a:t>
            </a:r>
          </a:p>
        </p:txBody>
      </p:sp>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fld id="{D4E024D6-6117-4B53-8D06-00BCFF170774}" type="slidenum">
              <a:rPr lang="nl-NL" smtClean="0"/>
              <a:t>‹#›</a:t>
            </a:fld>
            <a:endParaRPr lang="nl-NL"/>
          </a:p>
        </p:txBody>
      </p:sp>
      <p:pic>
        <p:nvPicPr>
          <p:cNvPr id="8" name="sLogo6">
            <a:extLst>
              <a:ext uri="{FF2B5EF4-FFF2-40B4-BE49-F238E27FC236}">
                <a16:creationId xmlns:a16="http://schemas.microsoft.com/office/drawing/2014/main" id="{F4248B14-5922-41FB-A48A-78E7BA9885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82"/>
          </a:xfrm>
          <a:prstGeom prst="rect">
            <a:avLst/>
          </a:prstGeom>
        </p:spPr>
      </p:pic>
    </p:spTree>
    <p:extLst>
      <p:ext uri="{BB962C8B-B14F-4D97-AF65-F5344CB8AC3E}">
        <p14:creationId xmlns:p14="http://schemas.microsoft.com/office/powerpoint/2010/main" val="612810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1_Titeldia (rood)">
    <p:bg>
      <p:bgPr>
        <a:solidFill>
          <a:schemeClr val="accent1"/>
        </a:solidFill>
        <a:effectLst/>
      </p:bgPr>
    </p:bg>
    <p:spTree>
      <p:nvGrpSpPr>
        <p:cNvPr id="1" name=""/>
        <p:cNvGrpSpPr/>
        <p:nvPr/>
      </p:nvGrpSpPr>
      <p:grpSpPr>
        <a:xfrm>
          <a:off x="0" y="0"/>
          <a:ext cx="0" cy="0"/>
          <a:chOff x="0" y="0"/>
          <a:chExt cx="0" cy="0"/>
        </a:xfrm>
      </p:grpSpPr>
      <p:sp>
        <p:nvSpPr>
          <p:cNvPr id="2" name="sTitle"/>
          <p:cNvSpPr>
            <a:spLocks noGrp="1"/>
          </p:cNvSpPr>
          <p:nvPr>
            <p:ph type="ctrTitle"/>
          </p:nvPr>
        </p:nvSpPr>
        <p:spPr>
          <a:xfrm>
            <a:off x="540000" y="4662383"/>
            <a:ext cx="10756800" cy="844810"/>
          </a:xfrm>
          <a:solidFill>
            <a:schemeClr val="accent1"/>
          </a:solidFill>
        </p:spPr>
        <p:txBody>
          <a:bodyPr lIns="360000" tIns="288000" rIns="360000" anchor="b">
            <a:spAutoFit/>
          </a:bodyPr>
          <a:lstStyle>
            <a:lvl1pPr algn="l">
              <a:defRPr sz="4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4"/>
            <a:ext cx="10756800" cy="740803"/>
          </a:xfrm>
          <a:solidFill>
            <a:schemeClr val="accent1"/>
          </a:solidFill>
        </p:spPr>
        <p:txBody>
          <a:bodyPr lIns="360000" tIns="72000" rIns="360000" bIns="252000">
            <a:spAutoFit/>
          </a:bodyPr>
          <a:lstStyle>
            <a:lvl1pPr marL="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fld id="{D4E024D6-6117-4B53-8D06-00BCFF170774}" type="slidenum">
              <a:rPr lang="nl-NL" smtClean="0"/>
              <a:t>‹#›</a:t>
            </a:fld>
            <a:endParaRPr lang="nl-NL"/>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8" name="Afbeelding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611" y="452649"/>
            <a:ext cx="3348000" cy="324197"/>
          </a:xfrm>
          <a:prstGeom prst="rect">
            <a:avLst/>
          </a:prstGeom>
        </p:spPr>
      </p:pic>
      <p:pic>
        <p:nvPicPr>
          <p:cNvPr id="10" name="sLogo7">
            <a:extLst>
              <a:ext uri="{FF2B5EF4-FFF2-40B4-BE49-F238E27FC236}">
                <a16:creationId xmlns:a16="http://schemas.microsoft.com/office/drawing/2014/main" id="{CC290D48-31BD-4715-87C1-0C6BD6C9FE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000" y="824400"/>
            <a:ext cx="2286000" cy="260282"/>
          </a:xfrm>
          <a:prstGeom prst="rect">
            <a:avLst/>
          </a:prstGeom>
        </p:spPr>
      </p:pic>
    </p:spTree>
    <p:extLst>
      <p:ext uri="{BB962C8B-B14F-4D97-AF65-F5344CB8AC3E}">
        <p14:creationId xmlns:p14="http://schemas.microsoft.com/office/powerpoint/2010/main" val="607551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ekstdia (groo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7" name="sContent"/>
          <p:cNvSpPr>
            <a:spLocks noGrp="1"/>
          </p:cNvSpPr>
          <p:nvPr>
            <p:ph type="body" sz="quarter" idx="13"/>
          </p:nvPr>
        </p:nvSpPr>
        <p:spPr>
          <a:xfrm>
            <a:off x="900000" y="1720800"/>
            <a:ext cx="10753200" cy="3524250"/>
          </a:xfrm>
        </p:spPr>
        <p:txBody>
          <a:bodyPr>
            <a:normAutofit/>
          </a:bodyPr>
          <a:lstStyle>
            <a:lvl1pPr>
              <a:lnSpc>
                <a:spcPct val="90000"/>
              </a:lnSpc>
              <a:defRPr sz="3200"/>
            </a:lvl1pPr>
            <a:lvl2pPr>
              <a:lnSpc>
                <a:spcPct val="90000"/>
              </a:lnSpc>
              <a:defRPr sz="3200"/>
            </a:lvl2pPr>
            <a:lvl3pPr>
              <a:lnSpc>
                <a:spcPct val="90000"/>
              </a:lnSpc>
              <a:defRPr sz="3200"/>
            </a:lvl3pPr>
            <a:lvl4pPr>
              <a:lnSpc>
                <a:spcPct val="90000"/>
              </a:lnSpc>
              <a:defRPr sz="3200"/>
            </a:lvl4pPr>
            <a:lvl5pPr>
              <a:lnSpc>
                <a:spcPct val="90000"/>
              </a:lnSpc>
              <a:defRPr sz="32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997020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Inhoud met bijschrift">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5198400" cy="3787200"/>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6454800" y="1720800"/>
            <a:ext cx="51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845650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Inhoud met bijschrift (breed)">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6998400" cy="3787200"/>
          </a:xfrm>
        </p:spPr>
        <p:txBody>
          <a:bodyPr>
            <a:normAutofit/>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8254800" y="1720800"/>
            <a:ext cx="33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982549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eldia (rood)">
    <p:bg>
      <p:bgPr>
        <a:solidFill>
          <a:schemeClr val="accent1"/>
        </a:solidFill>
        <a:effectLst/>
      </p:bgPr>
    </p:bg>
    <p:spTree>
      <p:nvGrpSpPr>
        <p:cNvPr id="1" name=""/>
        <p:cNvGrpSpPr/>
        <p:nvPr/>
      </p:nvGrpSpPr>
      <p:grpSpPr>
        <a:xfrm>
          <a:off x="0" y="0"/>
          <a:ext cx="0" cy="0"/>
          <a:chOff x="0" y="0"/>
          <a:chExt cx="0" cy="0"/>
        </a:xfrm>
      </p:grpSpPr>
      <p:sp>
        <p:nvSpPr>
          <p:cNvPr id="2" name="sTitle"/>
          <p:cNvSpPr>
            <a:spLocks noGrp="1"/>
          </p:cNvSpPr>
          <p:nvPr>
            <p:ph type="ctrTitle"/>
          </p:nvPr>
        </p:nvSpPr>
        <p:spPr>
          <a:xfrm>
            <a:off x="540000" y="4800883"/>
            <a:ext cx="10756800" cy="706311"/>
          </a:xfrm>
          <a:solidFill>
            <a:schemeClr val="accent1"/>
          </a:solidFill>
        </p:spPr>
        <p:txBody>
          <a:bodyPr lIns="360000" tIns="288000" rIns="360000" anchor="b">
            <a:spAutoFit/>
          </a:bodyPr>
          <a:lstStyle>
            <a:lvl1pPr algn="l">
              <a:defRPr sz="3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5"/>
            <a:ext cx="10756800" cy="659563"/>
          </a:xfrm>
          <a:solidFill>
            <a:schemeClr val="accent1"/>
          </a:solidFill>
        </p:spPr>
        <p:txBody>
          <a:bodyPr lIns="360000" tIns="72000" rIns="360000" bIns="252000">
            <a:spAutoFit/>
          </a:bodyPr>
          <a:lstStyle>
            <a:lvl1pPr marL="0" indent="0" algn="l">
              <a:buNone/>
              <a:defRPr sz="1800" cap="all"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fld id="{D4E024D6-6117-4B53-8D06-00BCFF170774}" type="slidenum">
              <a:rPr lang="nl-NL" smtClean="0"/>
              <a:t>‹#›</a:t>
            </a:fld>
            <a:endParaRPr lang="nl-NL"/>
          </a:p>
        </p:txBody>
      </p:sp>
      <p:pic>
        <p:nvPicPr>
          <p:cNvPr id="7" name="Afbeelding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8" name="Afbeelding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611" y="452651"/>
            <a:ext cx="3348000" cy="324197"/>
          </a:xfrm>
          <a:prstGeom prst="rect">
            <a:avLst/>
          </a:prstGeom>
        </p:spPr>
      </p:pic>
      <p:pic>
        <p:nvPicPr>
          <p:cNvPr id="9" name="sLogo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pic>
        <p:nvPicPr>
          <p:cNvPr id="10" name="Afbeelding 9">
            <a:extLst>
              <a:ext uri="{FF2B5EF4-FFF2-40B4-BE49-F238E27FC236}">
                <a16:creationId xmlns:a16="http://schemas.microsoft.com/office/drawing/2014/main" id="{3F16F05D-6C2B-2273-09A3-72A8EFBA517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11" name="Afbeelding 10">
            <a:extLst>
              <a:ext uri="{FF2B5EF4-FFF2-40B4-BE49-F238E27FC236}">
                <a16:creationId xmlns:a16="http://schemas.microsoft.com/office/drawing/2014/main" id="{C8339C41-F6E6-61FD-497A-283319BCB0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611" y="452649"/>
            <a:ext cx="3348000" cy="324197"/>
          </a:xfrm>
          <a:prstGeom prst="rect">
            <a:avLst/>
          </a:prstGeom>
        </p:spPr>
      </p:pic>
      <p:pic>
        <p:nvPicPr>
          <p:cNvPr id="12" name="sLogo7">
            <a:extLst>
              <a:ext uri="{FF2B5EF4-FFF2-40B4-BE49-F238E27FC236}">
                <a16:creationId xmlns:a16="http://schemas.microsoft.com/office/drawing/2014/main" id="{07A2F958-2D8D-4ABB-62BE-2085CD6442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000" y="824400"/>
            <a:ext cx="2286000" cy="260282"/>
          </a:xfrm>
          <a:prstGeom prst="rect">
            <a:avLst/>
          </a:prstGeom>
        </p:spPr>
      </p:pic>
    </p:spTree>
    <p:extLst>
      <p:ext uri="{BB962C8B-B14F-4D97-AF65-F5344CB8AC3E}">
        <p14:creationId xmlns:p14="http://schemas.microsoft.com/office/powerpoint/2010/main" val="39312700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Afbeelding met bijschrift">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5198400" cy="378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 </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6454800" y="1720800"/>
            <a:ext cx="51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01347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Afbeelding met bijschrift (breed)">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6998400" cy="378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 </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8254800" y="1720800"/>
            <a:ext cx="3398400" cy="3866400"/>
          </a:xfrm>
        </p:spPr>
        <p:txBody>
          <a:bodyPr anchor="b" anchorCtr="0">
            <a:normAutofit/>
          </a:bodyPr>
          <a:lstStyle>
            <a:lvl1pPr>
              <a:defRPr sz="2000">
                <a:solidFill>
                  <a:schemeClr val="accent1"/>
                </a:solidFill>
              </a:defRPr>
            </a:lvl1pPr>
            <a:lvl2pPr>
              <a:defRPr sz="1400"/>
            </a:lvl2pPr>
            <a:lvl3pPr>
              <a:defRPr sz="1400"/>
            </a:lvl3pPr>
            <a:lvl4pPr>
              <a:defRPr sz="1400"/>
            </a:lvl4pPr>
            <a:lvl5pPr>
              <a:defRPr sz="1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8686942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1_Afbeelding (groot)">
    <p:spTree>
      <p:nvGrpSpPr>
        <p:cNvPr id="1" name=""/>
        <p:cNvGrpSpPr/>
        <p:nvPr/>
      </p:nvGrpSpPr>
      <p:grpSpPr>
        <a:xfrm>
          <a:off x="0" y="0"/>
          <a:ext cx="0" cy="0"/>
          <a:chOff x="0" y="0"/>
          <a:chExt cx="0" cy="0"/>
        </a:xfrm>
      </p:grpSpPr>
      <p:sp>
        <p:nvSpPr>
          <p:cNvPr id="6" name="sContent1"/>
          <p:cNvSpPr>
            <a:spLocks noGrp="1"/>
          </p:cNvSpPr>
          <p:nvPr>
            <p:ph type="pic" sz="quarter" idx="13" hasCustomPrompt="1"/>
          </p:nvPr>
        </p:nvSpPr>
        <p:spPr>
          <a:xfrm>
            <a:off x="0" y="0"/>
            <a:ext cx="12192000" cy="6858000"/>
          </a:xfrm>
        </p:spPr>
        <p:txBody>
          <a:bodyPr/>
          <a:lstStyle>
            <a:lvl1pPr>
              <a:defRPr/>
            </a:lvl1pPr>
          </a:lstStyle>
          <a:p>
            <a:r>
              <a:rPr lang="nl-NL"/>
              <a:t> </a:t>
            </a:r>
          </a:p>
        </p:txBody>
      </p:sp>
      <p:sp>
        <p:nvSpPr>
          <p:cNvPr id="2" name="sDate"/>
          <p:cNvSpPr>
            <a:spLocks noGrp="1"/>
          </p:cNvSpPr>
          <p:nvPr>
            <p:ph type="dt" sz="half" idx="10"/>
          </p:nvPr>
        </p:nvSpPr>
        <p:spPr/>
        <p:txBody>
          <a:bodyPr/>
          <a:lstStyle>
            <a:lvl1pPr>
              <a:defRPr>
                <a:solidFill>
                  <a:schemeClr val="bg1"/>
                </a:solidFill>
                <a:effectLst/>
              </a:defRPr>
            </a:lvl1pPr>
          </a:lstStyle>
          <a:p>
            <a:fld id="{15AF2A7C-9FB2-430A-B23E-4A49BFF5678A}" type="datetimeFigureOut">
              <a:rPr lang="nl-NL" smtClean="0"/>
              <a:t>7-4-2026</a:t>
            </a:fld>
            <a:endParaRPr lang="nl-NL"/>
          </a:p>
        </p:txBody>
      </p:sp>
      <p:sp>
        <p:nvSpPr>
          <p:cNvPr id="3" name="sFooter"/>
          <p:cNvSpPr>
            <a:spLocks noGrp="1"/>
          </p:cNvSpPr>
          <p:nvPr>
            <p:ph type="ftr" sz="quarter" idx="11"/>
          </p:nvPr>
        </p:nvSpPr>
        <p:spPr/>
        <p:txBody>
          <a:bodyPr/>
          <a:lstStyle>
            <a:lvl1pPr>
              <a:defRPr>
                <a:solidFill>
                  <a:schemeClr val="bg1"/>
                </a:solidFill>
                <a:effectLst/>
              </a:defRPr>
            </a:lvl1pPr>
          </a:lstStyle>
          <a:p>
            <a:endParaRPr lang="nl-NL"/>
          </a:p>
        </p:txBody>
      </p:sp>
      <p:sp>
        <p:nvSpPr>
          <p:cNvPr id="4" name="sSlideNumber"/>
          <p:cNvSpPr>
            <a:spLocks noGrp="1"/>
          </p:cNvSpPr>
          <p:nvPr>
            <p:ph type="sldNum" sz="quarter" idx="12"/>
          </p:nvPr>
        </p:nvSpPr>
        <p:spPr/>
        <p:txBody>
          <a:bodyPr/>
          <a:lstStyle>
            <a:lvl1pPr>
              <a:defRPr>
                <a:solidFill>
                  <a:schemeClr val="bg1"/>
                </a:solidFill>
                <a:effectLst/>
              </a:defRPr>
            </a:lvl1pPr>
          </a:lstStyle>
          <a:p>
            <a:fld id="{D4E024D6-6117-4B53-8D06-00BCFF170774}" type="slidenum">
              <a:rPr lang="nl-NL" smtClean="0"/>
              <a:t>‹#›</a:t>
            </a:fld>
            <a:endParaRPr lang="nl-NL"/>
          </a:p>
        </p:txBody>
      </p:sp>
      <p:sp>
        <p:nvSpPr>
          <p:cNvPr id="8" name="sContent2"/>
          <p:cNvSpPr>
            <a:spLocks noGrp="1"/>
          </p:cNvSpPr>
          <p:nvPr>
            <p:ph type="body" sz="quarter" idx="14"/>
          </p:nvPr>
        </p:nvSpPr>
        <p:spPr>
          <a:xfrm>
            <a:off x="8233198" y="3582954"/>
            <a:ext cx="3420000" cy="2211031"/>
          </a:xfrm>
          <a:solidFill>
            <a:schemeClr val="accent1"/>
          </a:solidFill>
        </p:spPr>
        <p:txBody>
          <a:bodyPr lIns="180000" tIns="90000" rIns="180000" bIns="90000" anchor="b" anchorCtr="0">
            <a:spAutoFit/>
          </a:bodyPr>
          <a:lstStyle>
            <a:lvl1pPr>
              <a:defRPr sz="2000">
                <a:solidFill>
                  <a:schemeClr val="bg1"/>
                </a:solidFill>
              </a:defRPr>
            </a:lvl1pPr>
            <a:lvl2pPr>
              <a:defRPr sz="1400">
                <a:solidFill>
                  <a:schemeClr val="bg1"/>
                </a:solidFill>
              </a:defRPr>
            </a:lvl2pPr>
            <a:lvl3pPr>
              <a:buClr>
                <a:schemeClr val="bg1"/>
              </a:buClr>
              <a:defRPr sz="1400">
                <a:solidFill>
                  <a:schemeClr val="bg1"/>
                </a:solidFill>
              </a:defRPr>
            </a:lvl3pPr>
            <a:lvl4pPr>
              <a:buClr>
                <a:schemeClr val="bg2"/>
              </a:buClr>
              <a:defRPr sz="1400">
                <a:solidFill>
                  <a:schemeClr val="bg1"/>
                </a:solidFill>
              </a:defRPr>
            </a:lvl4pPr>
            <a:lvl5pPr>
              <a:defRPr sz="1400">
                <a:solidFill>
                  <a:schemeClr val="bg1"/>
                </a:solidFill>
              </a:defRPr>
            </a:lvl5pPr>
            <a:lvl6pPr marL="1080000" indent="0">
              <a:buNone/>
              <a:defRPr/>
            </a:lvl6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7" name="sLogo2">
            <a:extLst>
              <a:ext uri="{FF2B5EF4-FFF2-40B4-BE49-F238E27FC236}">
                <a16:creationId xmlns:a16="http://schemas.microsoft.com/office/drawing/2014/main" id="{FEF1B728-4868-4129-B194-44FCBAE469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7"/>
          </a:xfrm>
          <a:prstGeom prst="rect">
            <a:avLst/>
          </a:prstGeom>
        </p:spPr>
      </p:pic>
      <p:pic>
        <p:nvPicPr>
          <p:cNvPr id="10" name="sLogo3">
            <a:extLst>
              <a:ext uri="{FF2B5EF4-FFF2-40B4-BE49-F238E27FC236}">
                <a16:creationId xmlns:a16="http://schemas.microsoft.com/office/drawing/2014/main" id="{8B64CB10-E6D8-4BEE-AB44-41A527E32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8"/>
          </a:xfrm>
          <a:prstGeom prst="rect">
            <a:avLst/>
          </a:prstGeom>
        </p:spPr>
      </p:pic>
    </p:spTree>
    <p:extLst>
      <p:ext uri="{BB962C8B-B14F-4D97-AF65-F5344CB8AC3E}">
        <p14:creationId xmlns:p14="http://schemas.microsoft.com/office/powerpoint/2010/main" val="14187106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_Contact">
    <p:spTree>
      <p:nvGrpSpPr>
        <p:cNvPr id="1" name=""/>
        <p:cNvGrpSpPr/>
        <p:nvPr/>
      </p:nvGrpSpPr>
      <p:grpSpPr>
        <a:xfrm>
          <a:off x="0" y="0"/>
          <a:ext cx="0" cy="0"/>
          <a:chOff x="0" y="0"/>
          <a:chExt cx="0" cy="0"/>
        </a:xfrm>
      </p:grpSpPr>
      <p:sp>
        <p:nvSpPr>
          <p:cNvPr id="23" name="sName"/>
          <p:cNvSpPr txBox="1"/>
          <p:nvPr/>
        </p:nvSpPr>
        <p:spPr>
          <a:xfrm>
            <a:off x="565201" y="4051946"/>
            <a:ext cx="5530800" cy="307777"/>
          </a:xfrm>
          <a:prstGeom prst="rect">
            <a:avLst/>
          </a:prstGeom>
          <a:noFill/>
        </p:spPr>
        <p:txBody>
          <a:bodyPr wrap="square" lIns="0" tIns="0" rIns="0" bIns="0" rtlCol="0">
            <a:spAutoFit/>
          </a:bodyPr>
          <a:lstStyle/>
          <a:p>
            <a:r>
              <a:rPr lang="nl-NL" sz="2000" b="1" noProof="1"/>
              <a:t>Jacolien Spijkerboer</a:t>
            </a:r>
          </a:p>
        </p:txBody>
      </p:sp>
      <p:sp>
        <p:nvSpPr>
          <p:cNvPr id="24" name="sJobtitle"/>
          <p:cNvSpPr txBox="1"/>
          <p:nvPr/>
        </p:nvSpPr>
        <p:spPr>
          <a:xfrm>
            <a:off x="565201" y="4426790"/>
            <a:ext cx="5530800" cy="215444"/>
          </a:xfrm>
          <a:prstGeom prst="rect">
            <a:avLst/>
          </a:prstGeom>
          <a:noFill/>
        </p:spPr>
        <p:txBody>
          <a:bodyPr wrap="square" lIns="0" tIns="0" rIns="0" bIns="0" rtlCol="0">
            <a:spAutoFit/>
          </a:bodyPr>
          <a:lstStyle/>
          <a:p>
            <a:r>
              <a:rPr lang="nl-NL" sz="1400" noProof="1"/>
              <a:t>Manager Marnix Innovatie Centrum</a:t>
            </a:r>
          </a:p>
        </p:txBody>
      </p:sp>
      <p:sp>
        <p:nvSpPr>
          <p:cNvPr id="25" name="sAvailability"/>
          <p:cNvSpPr txBox="1"/>
          <p:nvPr/>
        </p:nvSpPr>
        <p:spPr>
          <a:xfrm>
            <a:off x="561928" y="4732193"/>
            <a:ext cx="5530800" cy="215444"/>
          </a:xfrm>
          <a:prstGeom prst="rect">
            <a:avLst/>
          </a:prstGeom>
          <a:noFill/>
        </p:spPr>
        <p:txBody>
          <a:bodyPr wrap="square" lIns="0" tIns="0" rIns="0" bIns="0" rtlCol="0">
            <a:spAutoFit/>
          </a:bodyPr>
          <a:lstStyle/>
          <a:p>
            <a:endParaRPr lang="nl-NL" sz="1400" noProof="1">
              <a:solidFill>
                <a:schemeClr val="tx2"/>
              </a:solidFill>
            </a:endParaRPr>
          </a:p>
        </p:txBody>
      </p:sp>
      <p:sp>
        <p:nvSpPr>
          <p:cNvPr id="26" name="sAddressLine1"/>
          <p:cNvSpPr txBox="1"/>
          <p:nvPr/>
        </p:nvSpPr>
        <p:spPr>
          <a:xfrm>
            <a:off x="565201" y="5805453"/>
            <a:ext cx="5530800" cy="215444"/>
          </a:xfrm>
          <a:prstGeom prst="rect">
            <a:avLst/>
          </a:prstGeom>
          <a:noFill/>
        </p:spPr>
        <p:txBody>
          <a:bodyPr wrap="square" lIns="0" tIns="0" rIns="0" bIns="0" rtlCol="0">
            <a:spAutoFit/>
          </a:bodyPr>
          <a:lstStyle/>
          <a:p>
            <a:r>
              <a:rPr lang="nl-NL" sz="1400" noProof="1"/>
              <a:t>Vogelsanglaan 1 | Postbus 85002 | 3508 AA Utrecht</a:t>
            </a:r>
          </a:p>
        </p:txBody>
      </p:sp>
      <p:sp>
        <p:nvSpPr>
          <p:cNvPr id="27" name="sAddressLine2"/>
          <p:cNvSpPr txBox="1"/>
          <p:nvPr/>
        </p:nvSpPr>
        <p:spPr>
          <a:xfrm>
            <a:off x="565201" y="6111694"/>
            <a:ext cx="5530800" cy="215444"/>
          </a:xfrm>
          <a:prstGeom prst="rect">
            <a:avLst/>
          </a:prstGeom>
          <a:noFill/>
        </p:spPr>
        <p:txBody>
          <a:bodyPr wrap="square" lIns="0" tIns="0" rIns="0" bIns="0" rtlCol="0">
            <a:spAutoFit/>
          </a:bodyPr>
          <a:lstStyle/>
          <a:p>
            <a:r>
              <a:rPr lang="nl-NL" sz="1400" noProof="1"/>
              <a:t>M  | E j.spijkerboer@hsmarnix.nl | www.marnixacademie.nl</a:t>
            </a:r>
          </a:p>
        </p:txBody>
      </p:sp>
      <p:pic>
        <p:nvPicPr>
          <p:cNvPr id="3" name="sLogo1">
            <a:extLst>
              <a:ext uri="{FF2B5EF4-FFF2-40B4-BE49-F238E27FC236}">
                <a16:creationId xmlns:a16="http://schemas.microsoft.com/office/drawing/2014/main" id="{7608F903-5CB4-45FF-84B3-382269669A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01" y="5277600"/>
            <a:ext cx="3420000" cy="389399"/>
          </a:xfrm>
          <a:prstGeom prst="rect">
            <a:avLst/>
          </a:prstGeom>
        </p:spPr>
      </p:pic>
    </p:spTree>
    <p:extLst>
      <p:ext uri="{BB962C8B-B14F-4D97-AF65-F5344CB8AC3E}">
        <p14:creationId xmlns:p14="http://schemas.microsoft.com/office/powerpoint/2010/main" val="17232088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2_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A0E747-BB10-6AC7-5DFD-4CE1A4C175B5}"/>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86186116-BF03-4211-433E-B98F06B386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7C0CF571-20E8-661F-AC0B-901E6AA4804D}"/>
              </a:ext>
            </a:extLst>
          </p:cNvPr>
          <p:cNvSpPr>
            <a:spLocks noGrp="1"/>
          </p:cNvSpPr>
          <p:nvPr>
            <p:ph type="dt" sz="half" idx="10"/>
          </p:nvPr>
        </p:nvSpPr>
        <p:spPr/>
        <p:txBody>
          <a:bodyPr/>
          <a:lstStyle/>
          <a:p>
            <a:fld id="{15AF2A7C-9FB2-430A-B23E-4A49BFF5678A}" type="datetimeFigureOut">
              <a:rPr lang="nl-NL" smtClean="0"/>
              <a:t>7-4-2026</a:t>
            </a:fld>
            <a:endParaRPr lang="nl-NL"/>
          </a:p>
        </p:txBody>
      </p:sp>
      <p:sp>
        <p:nvSpPr>
          <p:cNvPr id="5" name="Tijdelijke aanduiding voor voettekst 4">
            <a:extLst>
              <a:ext uri="{FF2B5EF4-FFF2-40B4-BE49-F238E27FC236}">
                <a16:creationId xmlns:a16="http://schemas.microsoft.com/office/drawing/2014/main" id="{5682429C-C741-4760-4A4B-21FE3730624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0445A6B-B039-61F7-236A-B505824780CD}"/>
              </a:ext>
            </a:extLst>
          </p:cNvPr>
          <p:cNvSpPr>
            <a:spLocks noGrp="1"/>
          </p:cNvSpPr>
          <p:nvPr>
            <p:ph type="sldNum" sz="quarter" idx="12"/>
          </p:nvPr>
        </p:nvSpPr>
        <p:spPr/>
        <p:txBody>
          <a:bodyPr/>
          <a:lstStyle/>
          <a:p>
            <a:fld id="{D4E024D6-6117-4B53-8D06-00BCFF170774}" type="slidenum">
              <a:rPr lang="nl-NL" smtClean="0"/>
              <a:t>‹#›</a:t>
            </a:fld>
            <a:endParaRPr lang="nl-NL"/>
          </a:p>
        </p:txBody>
      </p:sp>
    </p:spTree>
    <p:extLst>
      <p:ext uri="{BB962C8B-B14F-4D97-AF65-F5344CB8AC3E}">
        <p14:creationId xmlns:p14="http://schemas.microsoft.com/office/powerpoint/2010/main" val="6464550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eldia">
    <p:spTree>
      <p:nvGrpSpPr>
        <p:cNvPr id="1" name=""/>
        <p:cNvGrpSpPr/>
        <p:nvPr/>
      </p:nvGrpSpPr>
      <p:grpSpPr>
        <a:xfrm>
          <a:off x="0" y="0"/>
          <a:ext cx="0" cy="0"/>
          <a:chOff x="0" y="0"/>
          <a:chExt cx="0" cy="0"/>
        </a:xfrm>
      </p:grpSpPr>
      <p:sp>
        <p:nvSpPr>
          <p:cNvPr id="11" name="sContent"/>
          <p:cNvSpPr>
            <a:spLocks noGrp="1"/>
          </p:cNvSpPr>
          <p:nvPr>
            <p:ph type="pic" sz="quarter" idx="13" hasCustomPrompt="1"/>
          </p:nvPr>
        </p:nvSpPr>
        <p:spPr>
          <a:xfrm>
            <a:off x="900002" y="1790653"/>
            <a:ext cx="10753199" cy="3780000"/>
          </a:xfrm>
        </p:spPr>
        <p:txBody>
          <a:bodyPr/>
          <a:lstStyle>
            <a:lvl1pPr>
              <a:defRPr/>
            </a:lvl1pPr>
          </a:lstStyle>
          <a:p>
            <a:r>
              <a:rPr lang="nl-NL"/>
              <a:t> </a:t>
            </a:r>
          </a:p>
        </p:txBody>
      </p:sp>
      <p:sp>
        <p:nvSpPr>
          <p:cNvPr id="2" name="sTitle"/>
          <p:cNvSpPr>
            <a:spLocks noGrp="1"/>
          </p:cNvSpPr>
          <p:nvPr>
            <p:ph type="ctrTitle"/>
          </p:nvPr>
        </p:nvSpPr>
        <p:spPr>
          <a:xfrm>
            <a:off x="540000" y="4800883"/>
            <a:ext cx="10756800" cy="706311"/>
          </a:xfrm>
          <a:solidFill>
            <a:schemeClr val="accent1"/>
          </a:solidFill>
        </p:spPr>
        <p:txBody>
          <a:bodyPr lIns="360000" tIns="288000" rIns="360000" anchor="b">
            <a:spAutoFit/>
          </a:bodyPr>
          <a:lstStyle>
            <a:lvl1pPr algn="l">
              <a:defRPr sz="3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5"/>
            <a:ext cx="10756800" cy="659563"/>
          </a:xfrm>
          <a:solidFill>
            <a:schemeClr val="accent1"/>
          </a:solidFill>
        </p:spPr>
        <p:txBody>
          <a:bodyPr lIns="360000" tIns="72000" rIns="360000" bIns="252000">
            <a:spAutoFit/>
          </a:bodyPr>
          <a:lstStyle>
            <a:lvl1pPr marL="0" indent="0" algn="l">
              <a:buNone/>
              <a:defRPr sz="1800" cap="all"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sDate"/>
          <p:cNvSpPr>
            <a:spLocks noGrp="1"/>
          </p:cNvSpPr>
          <p:nvPr>
            <p:ph type="dt" sz="half" idx="10"/>
          </p:nvPr>
        </p:nvSpPr>
        <p:spPr/>
        <p:txBody>
          <a:bodyPr/>
          <a:lstStyle/>
          <a:p>
            <a:fld id="{DA17425C-2565-429E-ADF5-646B28BC3EB9}" type="datetime1">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77B12627-7604-4D81-B4B1-0A47C9650655}" type="slidenum">
              <a:rPr lang="nl-NL" smtClean="0"/>
              <a:pPr/>
              <a:t>‹#›</a:t>
            </a:fld>
            <a:endParaRPr lang="nl-NL"/>
          </a:p>
        </p:txBody>
      </p:sp>
      <p:pic>
        <p:nvPicPr>
          <p:cNvPr id="7" name="sLogo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spTree>
    <p:extLst>
      <p:ext uri="{BB962C8B-B14F-4D97-AF65-F5344CB8AC3E}">
        <p14:creationId xmlns:p14="http://schemas.microsoft.com/office/powerpoint/2010/main" val="11680742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eldia (rood)">
    <p:bg>
      <p:bgPr>
        <a:solidFill>
          <a:schemeClr val="accent1"/>
        </a:solidFill>
        <a:effectLst/>
      </p:bgPr>
    </p:bg>
    <p:spTree>
      <p:nvGrpSpPr>
        <p:cNvPr id="1" name=""/>
        <p:cNvGrpSpPr/>
        <p:nvPr/>
      </p:nvGrpSpPr>
      <p:grpSpPr>
        <a:xfrm>
          <a:off x="0" y="0"/>
          <a:ext cx="0" cy="0"/>
          <a:chOff x="0" y="0"/>
          <a:chExt cx="0" cy="0"/>
        </a:xfrm>
      </p:grpSpPr>
      <p:sp>
        <p:nvSpPr>
          <p:cNvPr id="2" name="sTitle"/>
          <p:cNvSpPr>
            <a:spLocks noGrp="1"/>
          </p:cNvSpPr>
          <p:nvPr>
            <p:ph type="ctrTitle"/>
          </p:nvPr>
        </p:nvSpPr>
        <p:spPr>
          <a:xfrm>
            <a:off x="540000" y="4800883"/>
            <a:ext cx="10756800" cy="706311"/>
          </a:xfrm>
          <a:solidFill>
            <a:schemeClr val="accent1"/>
          </a:solidFill>
        </p:spPr>
        <p:txBody>
          <a:bodyPr lIns="360000" tIns="288000" rIns="360000" anchor="b">
            <a:spAutoFit/>
          </a:bodyPr>
          <a:lstStyle>
            <a:lvl1pPr algn="l">
              <a:defRPr sz="3000">
                <a:solidFill>
                  <a:schemeClr val="bg1"/>
                </a:solidFill>
              </a:defRPr>
            </a:lvl1pPr>
          </a:lstStyle>
          <a:p>
            <a:r>
              <a:rPr lang="nl-NL"/>
              <a:t>Klik om stijl te bewerken</a:t>
            </a:r>
          </a:p>
        </p:txBody>
      </p:sp>
      <p:sp>
        <p:nvSpPr>
          <p:cNvPr id="3" name="sSubtitle"/>
          <p:cNvSpPr>
            <a:spLocks noGrp="1"/>
          </p:cNvSpPr>
          <p:nvPr>
            <p:ph type="subTitle" idx="1"/>
          </p:nvPr>
        </p:nvSpPr>
        <p:spPr>
          <a:xfrm>
            <a:off x="540000" y="5501395"/>
            <a:ext cx="10756800" cy="659563"/>
          </a:xfrm>
          <a:solidFill>
            <a:schemeClr val="accent1"/>
          </a:solidFill>
        </p:spPr>
        <p:txBody>
          <a:bodyPr lIns="360000" tIns="72000" rIns="360000" bIns="252000">
            <a:spAutoFit/>
          </a:bodyPr>
          <a:lstStyle>
            <a:lvl1pPr marL="0" indent="0" algn="l">
              <a:buNone/>
              <a:defRPr sz="1800" cap="all"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sDate"/>
          <p:cNvSpPr>
            <a:spLocks noGrp="1"/>
          </p:cNvSpPr>
          <p:nvPr>
            <p:ph type="dt" sz="half" idx="10"/>
          </p:nvPr>
        </p:nvSpPr>
        <p:spPr/>
        <p:txBody>
          <a:bodyPr/>
          <a:lstStyle/>
          <a:p>
            <a:fld id="{D6731A5F-79AF-4399-9860-C0EE2AD08FF8}" type="datetime1">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98501321-D23E-43D3-AE29-55E9358F218A}" type="slidenum">
              <a:rPr lang="nl-NL" smtClean="0"/>
              <a:pPr/>
              <a:t>‹#›</a:t>
            </a:fld>
            <a:endParaRPr lang="nl-NL"/>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9999" y="825580"/>
            <a:ext cx="2286000" cy="259702"/>
          </a:xfrm>
          <a:prstGeom prst="rect">
            <a:avLst/>
          </a:prstGeom>
        </p:spPr>
      </p:pic>
      <p:pic>
        <p:nvPicPr>
          <p:cNvPr id="8" name="Afbeelding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47611" y="452651"/>
            <a:ext cx="3348000" cy="324197"/>
          </a:xfrm>
          <a:prstGeom prst="rect">
            <a:avLst/>
          </a:prstGeom>
        </p:spPr>
      </p:pic>
      <p:pic>
        <p:nvPicPr>
          <p:cNvPr id="9" name="sLogo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0000" y="824400"/>
            <a:ext cx="2286000" cy="260274"/>
          </a:xfrm>
          <a:prstGeom prst="rect">
            <a:avLst/>
          </a:prstGeom>
        </p:spPr>
      </p:pic>
    </p:spTree>
    <p:extLst>
      <p:ext uri="{BB962C8B-B14F-4D97-AF65-F5344CB8AC3E}">
        <p14:creationId xmlns:p14="http://schemas.microsoft.com/office/powerpoint/2010/main" val="435893885"/>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dia (groo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67961E4E-9044-4B99-9896-E99BB9CC5B64}" type="datetime1">
              <a:rPr lang="nl-NL" smtClean="0"/>
              <a:t>7-4-2026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r>
              <a:rPr lang="nl-NL"/>
              <a:t> | </a:t>
            </a:r>
            <a:fld id="{A9332913-E563-46A8-8FBC-E1C22417FC56}" type="slidenum">
              <a:rPr lang="nl-NL" smtClean="0"/>
              <a:pPr/>
              <a:t>‹#›</a:t>
            </a:fld>
            <a:endParaRPr lang="nl-NL"/>
          </a:p>
        </p:txBody>
      </p:sp>
      <p:sp>
        <p:nvSpPr>
          <p:cNvPr id="7" name="sContent"/>
          <p:cNvSpPr>
            <a:spLocks noGrp="1"/>
          </p:cNvSpPr>
          <p:nvPr>
            <p:ph type="body" sz="quarter" idx="13"/>
          </p:nvPr>
        </p:nvSpPr>
        <p:spPr>
          <a:xfrm>
            <a:off x="900000" y="1720800"/>
            <a:ext cx="10753200" cy="3524250"/>
          </a:xfrm>
        </p:spPr>
        <p:txBody>
          <a:bodyPr>
            <a:normAutofit/>
          </a:bodyPr>
          <a:lstStyle>
            <a:lvl1pPr>
              <a:lnSpc>
                <a:spcPct val="90000"/>
              </a:lnSpc>
              <a:defRPr sz="2400"/>
            </a:lvl1pPr>
            <a:lvl2pPr>
              <a:lnSpc>
                <a:spcPct val="90000"/>
              </a:lnSpc>
              <a:defRPr sz="2400"/>
            </a:lvl2pPr>
            <a:lvl3pPr>
              <a:lnSpc>
                <a:spcPct val="90000"/>
              </a:lnSpc>
              <a:defRPr sz="2400"/>
            </a:lvl3pPr>
            <a:lvl4pPr>
              <a:lnSpc>
                <a:spcPct val="90000"/>
              </a:lnSpc>
              <a:defRPr sz="2400"/>
            </a:lvl4pPr>
            <a:lvl5pPr>
              <a:lnSpc>
                <a:spcPct val="90000"/>
              </a:lnSpc>
              <a:defRPr sz="2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5794207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Date"/>
          <p:cNvSpPr>
            <a:spLocks noGrp="1"/>
          </p:cNvSpPr>
          <p:nvPr>
            <p:ph type="dt" sz="half" idx="10"/>
          </p:nvPr>
        </p:nvSpPr>
        <p:spPr/>
        <p:txBody>
          <a:bodyPr/>
          <a:lstStyle/>
          <a:p>
            <a:fld id="{1C3D6FB9-4111-436F-9145-8BB8A739549C}" type="datetime1">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r>
              <a:rPr lang="nl-NL"/>
              <a:t> | </a:t>
            </a:r>
            <a:fld id="{6B29B230-F45E-4F62-B396-0D2F4C6C2C08}" type="slidenum">
              <a:rPr lang="nl-NL" smtClean="0"/>
              <a:pPr/>
              <a:t>‹#›</a:t>
            </a:fld>
            <a:endParaRPr lang="nl-NL"/>
          </a:p>
        </p:txBody>
      </p:sp>
    </p:spTree>
    <p:extLst>
      <p:ext uri="{BB962C8B-B14F-4D97-AF65-F5344CB8AC3E}">
        <p14:creationId xmlns:p14="http://schemas.microsoft.com/office/powerpoint/2010/main" val="42492437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1"/>
          <p:cNvSpPr>
            <a:spLocks noGrp="1"/>
          </p:cNvSpPr>
          <p:nvPr>
            <p:ph sz="half" idx="1"/>
          </p:nvPr>
        </p:nvSpPr>
        <p:spPr>
          <a:xfrm>
            <a:off x="899997"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Content2"/>
          <p:cNvSpPr>
            <a:spLocks noGrp="1"/>
          </p:cNvSpPr>
          <p:nvPr>
            <p:ph sz="half" idx="2"/>
          </p:nvPr>
        </p:nvSpPr>
        <p:spPr>
          <a:xfrm>
            <a:off x="6454799"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222AF959-F740-4FAA-B982-D41D5DFEA194}" type="datetime1">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A5055BB9-5D37-4DFF-9CBF-898D4B9B074F}" type="slidenum">
              <a:rPr lang="nl-NL" smtClean="0"/>
              <a:pPr/>
              <a:t>‹#›</a:t>
            </a:fld>
            <a:endParaRPr lang="nl-NL"/>
          </a:p>
        </p:txBody>
      </p:sp>
    </p:spTree>
    <p:extLst>
      <p:ext uri="{BB962C8B-B14F-4D97-AF65-F5344CB8AC3E}">
        <p14:creationId xmlns:p14="http://schemas.microsoft.com/office/powerpoint/2010/main" val="29492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kstdia (groo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7" name="sContent"/>
          <p:cNvSpPr>
            <a:spLocks noGrp="1"/>
          </p:cNvSpPr>
          <p:nvPr>
            <p:ph type="body" sz="quarter" idx="13"/>
          </p:nvPr>
        </p:nvSpPr>
        <p:spPr>
          <a:xfrm>
            <a:off x="900000" y="1720800"/>
            <a:ext cx="10753200" cy="3524250"/>
          </a:xfrm>
        </p:spPr>
        <p:txBody>
          <a:bodyPr>
            <a:normAutofit/>
          </a:bodyPr>
          <a:lstStyle>
            <a:lvl1pPr>
              <a:lnSpc>
                <a:spcPct val="90000"/>
              </a:lnSpc>
              <a:defRPr sz="2400"/>
            </a:lvl1pPr>
            <a:lvl2pPr>
              <a:lnSpc>
                <a:spcPct val="90000"/>
              </a:lnSpc>
              <a:defRPr sz="2400"/>
            </a:lvl2pPr>
            <a:lvl3pPr>
              <a:lnSpc>
                <a:spcPct val="90000"/>
              </a:lnSpc>
              <a:defRPr sz="2400"/>
            </a:lvl3pPr>
            <a:lvl4pPr>
              <a:lnSpc>
                <a:spcPct val="90000"/>
              </a:lnSpc>
              <a:defRPr sz="2400"/>
            </a:lvl4pPr>
            <a:lvl5pPr>
              <a:lnSpc>
                <a:spcPct val="90000"/>
              </a:lnSpc>
              <a:defRPr sz="240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925875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AFCFAC54-BC8F-47A7-B723-4C53EF766FD2}" type="datetime1">
              <a:rPr lang="nl-NL" smtClean="0"/>
              <a:t>7-4-2026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r>
              <a:rPr lang="nl-NL"/>
              <a:t> | </a:t>
            </a:r>
            <a:fld id="{E491A00F-A344-46C3-939F-1B6E109A056E}" type="slidenum">
              <a:rPr lang="nl-NL" smtClean="0"/>
              <a:pPr/>
              <a:t>‹#›</a:t>
            </a:fld>
            <a:endParaRPr lang="nl-NL"/>
          </a:p>
        </p:txBody>
      </p:sp>
    </p:spTree>
    <p:extLst>
      <p:ext uri="{BB962C8B-B14F-4D97-AF65-F5344CB8AC3E}">
        <p14:creationId xmlns:p14="http://schemas.microsoft.com/office/powerpoint/2010/main" val="1936307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sDate"/>
          <p:cNvSpPr>
            <a:spLocks noGrp="1"/>
          </p:cNvSpPr>
          <p:nvPr>
            <p:ph type="dt" sz="half" idx="10"/>
          </p:nvPr>
        </p:nvSpPr>
        <p:spPr/>
        <p:txBody>
          <a:bodyPr/>
          <a:lstStyle/>
          <a:p>
            <a:fld id="{F23CC821-79A4-4C11-8678-C1E9CA88CEB1}" type="datetime1">
              <a:rPr lang="nl-NL" smtClean="0"/>
              <a:t>7-4-2026</a:t>
            </a:fld>
            <a:endParaRPr lang="nl-NL"/>
          </a:p>
        </p:txBody>
      </p:sp>
      <p:sp>
        <p:nvSpPr>
          <p:cNvPr id="3" name="sFooter"/>
          <p:cNvSpPr>
            <a:spLocks noGrp="1"/>
          </p:cNvSpPr>
          <p:nvPr>
            <p:ph type="ftr" sz="quarter" idx="11"/>
          </p:nvPr>
        </p:nvSpPr>
        <p:spPr/>
        <p:txBody>
          <a:bodyPr/>
          <a:lstStyle/>
          <a:p>
            <a:endParaRPr lang="nl-NL"/>
          </a:p>
        </p:txBody>
      </p:sp>
      <p:sp>
        <p:nvSpPr>
          <p:cNvPr id="4" name="sSlideNumber"/>
          <p:cNvSpPr>
            <a:spLocks noGrp="1"/>
          </p:cNvSpPr>
          <p:nvPr>
            <p:ph type="sldNum" sz="quarter" idx="12"/>
          </p:nvPr>
        </p:nvSpPr>
        <p:spPr/>
        <p:txBody>
          <a:bodyPr/>
          <a:lstStyle/>
          <a:p>
            <a:r>
              <a:rPr lang="nl-NL"/>
              <a:t> | </a:t>
            </a:r>
            <a:fld id="{10E1F93C-186E-42CA-8FF7-281AB3D2641F}" type="slidenum">
              <a:rPr lang="nl-NL" smtClean="0"/>
              <a:pPr/>
              <a:t>‹#›</a:t>
            </a:fld>
            <a:endParaRPr lang="nl-NL"/>
          </a:p>
        </p:txBody>
      </p:sp>
    </p:spTree>
    <p:extLst>
      <p:ext uri="{BB962C8B-B14F-4D97-AF65-F5344CB8AC3E}">
        <p14:creationId xmlns:p14="http://schemas.microsoft.com/office/powerpoint/2010/main" val="32424486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5198400" cy="3787200"/>
          </a:xfrm>
        </p:spPr>
        <p:txBody>
          <a:bodyPr>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3272E256-4384-40A0-BF02-1500E9529AE4}" type="datetime1">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50E4062F-8590-495A-946E-8A26E383C1F8}" type="slidenum">
              <a:rPr lang="nl-NL" smtClean="0"/>
              <a:pPr/>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6454800" y="1720800"/>
            <a:ext cx="51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603799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houd met bijschrift (breed)">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6998400" cy="3787200"/>
          </a:xfrm>
        </p:spPr>
        <p:txBody>
          <a:bodyPr>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5EB8A724-18E7-4933-8FF0-67A3F72897E9}" type="datetime1">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4E86E703-AC27-4045-BD8E-108E2BD9A824}" type="slidenum">
              <a:rPr lang="nl-NL" smtClean="0"/>
              <a:pPr/>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8254800" y="1720800"/>
            <a:ext cx="33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0954104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5198400" cy="378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 </a:t>
            </a:r>
          </a:p>
        </p:txBody>
      </p:sp>
      <p:sp>
        <p:nvSpPr>
          <p:cNvPr id="5" name="sDate"/>
          <p:cNvSpPr>
            <a:spLocks noGrp="1"/>
          </p:cNvSpPr>
          <p:nvPr>
            <p:ph type="dt" sz="half" idx="10"/>
          </p:nvPr>
        </p:nvSpPr>
        <p:spPr/>
        <p:txBody>
          <a:bodyPr/>
          <a:lstStyle/>
          <a:p>
            <a:fld id="{7954FAD6-EC31-437C-A67E-5FDB506FE6CD}" type="datetime1">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5EA646DD-CB50-4D12-88F9-76BA085B313B}" type="slidenum">
              <a:rPr lang="nl-NL" smtClean="0"/>
              <a:pPr/>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6454800" y="1720800"/>
            <a:ext cx="51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8849100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fbeelding met bijschrift (breed)">
    <p:spTree>
      <p:nvGrpSpPr>
        <p:cNvPr id="1" name=""/>
        <p:cNvGrpSpPr/>
        <p:nvPr/>
      </p:nvGrpSpPr>
      <p:grpSpPr>
        <a:xfrm>
          <a:off x="0" y="0"/>
          <a:ext cx="0" cy="0"/>
          <a:chOff x="0" y="0"/>
          <a:chExt cx="0" cy="0"/>
        </a:xfrm>
      </p:grpSpPr>
      <p:sp>
        <p:nvSpPr>
          <p:cNvPr id="3" name="sContent1"/>
          <p:cNvSpPr>
            <a:spLocks noGrp="1"/>
          </p:cNvSpPr>
          <p:nvPr>
            <p:ph type="pic" idx="1" hasCustomPrompt="1"/>
          </p:nvPr>
        </p:nvSpPr>
        <p:spPr>
          <a:xfrm>
            <a:off x="900000" y="1720800"/>
            <a:ext cx="6998400" cy="37872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 </a:t>
            </a:r>
          </a:p>
        </p:txBody>
      </p:sp>
      <p:sp>
        <p:nvSpPr>
          <p:cNvPr id="5" name="sDate"/>
          <p:cNvSpPr>
            <a:spLocks noGrp="1"/>
          </p:cNvSpPr>
          <p:nvPr>
            <p:ph type="dt" sz="half" idx="10"/>
          </p:nvPr>
        </p:nvSpPr>
        <p:spPr/>
        <p:txBody>
          <a:bodyPr/>
          <a:lstStyle/>
          <a:p>
            <a:fld id="{D4FE7CD0-3446-4B2D-B968-AD8380748ED9}" type="datetime1">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r>
              <a:rPr lang="nl-NL"/>
              <a:t> | </a:t>
            </a:r>
            <a:fld id="{1FF747D2-48BC-4C49-A22B-ED3BC8F947F9}" type="slidenum">
              <a:rPr lang="nl-NL" smtClean="0"/>
              <a:pPr/>
              <a:t>‹#›</a:t>
            </a:fld>
            <a:endParaRPr lang="nl-NL"/>
          </a:p>
        </p:txBody>
      </p:sp>
      <p:sp>
        <p:nvSpPr>
          <p:cNvPr id="8" name="sTitle"/>
          <p:cNvSpPr>
            <a:spLocks noGrp="1"/>
          </p:cNvSpPr>
          <p:nvPr>
            <p:ph type="title"/>
          </p:nvPr>
        </p:nvSpPr>
        <p:spPr/>
        <p:txBody>
          <a:bodyPr/>
          <a:lstStyle/>
          <a:p>
            <a:r>
              <a:rPr lang="nl-NL"/>
              <a:t>Klik om stijl te bewerken</a:t>
            </a:r>
          </a:p>
        </p:txBody>
      </p:sp>
      <p:sp>
        <p:nvSpPr>
          <p:cNvPr id="10" name="sContent2"/>
          <p:cNvSpPr>
            <a:spLocks noGrp="1"/>
          </p:cNvSpPr>
          <p:nvPr>
            <p:ph type="body" sz="quarter" idx="14"/>
          </p:nvPr>
        </p:nvSpPr>
        <p:spPr>
          <a:xfrm>
            <a:off x="8254800" y="1720800"/>
            <a:ext cx="33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6025971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Afbeelding (groot)">
    <p:spTree>
      <p:nvGrpSpPr>
        <p:cNvPr id="1" name=""/>
        <p:cNvGrpSpPr/>
        <p:nvPr/>
      </p:nvGrpSpPr>
      <p:grpSpPr>
        <a:xfrm>
          <a:off x="0" y="0"/>
          <a:ext cx="0" cy="0"/>
          <a:chOff x="0" y="0"/>
          <a:chExt cx="0" cy="0"/>
        </a:xfrm>
      </p:grpSpPr>
      <p:sp>
        <p:nvSpPr>
          <p:cNvPr id="6" name="sContent1"/>
          <p:cNvSpPr>
            <a:spLocks noGrp="1"/>
          </p:cNvSpPr>
          <p:nvPr>
            <p:ph type="pic" sz="quarter" idx="13" hasCustomPrompt="1"/>
          </p:nvPr>
        </p:nvSpPr>
        <p:spPr>
          <a:xfrm>
            <a:off x="0" y="0"/>
            <a:ext cx="12192000" cy="6858000"/>
          </a:xfrm>
        </p:spPr>
        <p:txBody>
          <a:bodyPr/>
          <a:lstStyle>
            <a:lvl1pPr>
              <a:defRPr/>
            </a:lvl1pPr>
          </a:lstStyle>
          <a:p>
            <a:r>
              <a:rPr lang="nl-NL"/>
              <a:t> </a:t>
            </a:r>
          </a:p>
        </p:txBody>
      </p:sp>
      <p:sp>
        <p:nvSpPr>
          <p:cNvPr id="2" name="sDate"/>
          <p:cNvSpPr>
            <a:spLocks noGrp="1"/>
          </p:cNvSpPr>
          <p:nvPr>
            <p:ph type="dt" sz="half" idx="10"/>
          </p:nvPr>
        </p:nvSpPr>
        <p:spPr/>
        <p:txBody>
          <a:bodyPr/>
          <a:lstStyle>
            <a:lvl1pPr>
              <a:defRPr>
                <a:solidFill>
                  <a:schemeClr val="bg1"/>
                </a:solidFill>
                <a:effectLst/>
              </a:defRPr>
            </a:lvl1pPr>
          </a:lstStyle>
          <a:p>
            <a:fld id="{2D20B50B-57BC-4C80-ADAB-0307055E6C73}" type="datetime1">
              <a:rPr lang="nl-NL" smtClean="0"/>
              <a:t>7-4-2026</a:t>
            </a:fld>
            <a:endParaRPr lang="nl-NL"/>
          </a:p>
        </p:txBody>
      </p:sp>
      <p:sp>
        <p:nvSpPr>
          <p:cNvPr id="3" name="sFooter"/>
          <p:cNvSpPr>
            <a:spLocks noGrp="1"/>
          </p:cNvSpPr>
          <p:nvPr>
            <p:ph type="ftr" sz="quarter" idx="11"/>
          </p:nvPr>
        </p:nvSpPr>
        <p:spPr/>
        <p:txBody>
          <a:bodyPr/>
          <a:lstStyle>
            <a:lvl1pPr>
              <a:defRPr>
                <a:solidFill>
                  <a:schemeClr val="bg1"/>
                </a:solidFill>
                <a:effectLst/>
              </a:defRPr>
            </a:lvl1pPr>
          </a:lstStyle>
          <a:p>
            <a:endParaRPr lang="nl-NL"/>
          </a:p>
        </p:txBody>
      </p:sp>
      <p:sp>
        <p:nvSpPr>
          <p:cNvPr id="4" name="sSlideNumber"/>
          <p:cNvSpPr>
            <a:spLocks noGrp="1"/>
          </p:cNvSpPr>
          <p:nvPr>
            <p:ph type="sldNum" sz="quarter" idx="12"/>
          </p:nvPr>
        </p:nvSpPr>
        <p:spPr/>
        <p:txBody>
          <a:bodyPr/>
          <a:lstStyle>
            <a:lvl1pPr>
              <a:defRPr>
                <a:solidFill>
                  <a:schemeClr val="bg1"/>
                </a:solidFill>
                <a:effectLst/>
              </a:defRPr>
            </a:lvl1pPr>
          </a:lstStyle>
          <a:p>
            <a:r>
              <a:rPr lang="nl-NL"/>
              <a:t> | </a:t>
            </a:r>
            <a:fld id="{7D1F86C0-591E-450E-90B3-5E65D69594A4}" type="slidenum">
              <a:rPr lang="nl-NL" smtClean="0"/>
              <a:pPr/>
              <a:t>‹#›</a:t>
            </a:fld>
            <a:endParaRPr lang="nl-NL"/>
          </a:p>
        </p:txBody>
      </p:sp>
      <p:sp>
        <p:nvSpPr>
          <p:cNvPr id="8" name="sContent2"/>
          <p:cNvSpPr>
            <a:spLocks noGrp="1"/>
          </p:cNvSpPr>
          <p:nvPr>
            <p:ph type="body" sz="quarter" idx="14"/>
          </p:nvPr>
        </p:nvSpPr>
        <p:spPr>
          <a:xfrm>
            <a:off x="8233199" y="4367401"/>
            <a:ext cx="3420000" cy="1426586"/>
          </a:xfrm>
          <a:solidFill>
            <a:schemeClr val="accent1"/>
          </a:solidFill>
        </p:spPr>
        <p:txBody>
          <a:bodyPr lIns="180000" tIns="90000" rIns="180000" bIns="90000" anchor="b" anchorCtr="0">
            <a:spAutoFit/>
          </a:bodyPr>
          <a:lstStyle>
            <a:lvl1pPr>
              <a:defRPr sz="1500">
                <a:solidFill>
                  <a:schemeClr val="bg1"/>
                </a:solidFill>
              </a:defRPr>
            </a:lvl1pPr>
            <a:lvl2pPr>
              <a:defRPr sz="1050">
                <a:solidFill>
                  <a:schemeClr val="bg1"/>
                </a:solidFill>
              </a:defRPr>
            </a:lvl2pPr>
            <a:lvl3pPr>
              <a:buClr>
                <a:schemeClr val="bg1"/>
              </a:buClr>
              <a:defRPr sz="1050">
                <a:solidFill>
                  <a:schemeClr val="bg1"/>
                </a:solidFill>
              </a:defRPr>
            </a:lvl3pPr>
            <a:lvl4pPr>
              <a:buClr>
                <a:schemeClr val="bg2"/>
              </a:buClr>
              <a:defRPr sz="1050">
                <a:solidFill>
                  <a:schemeClr val="bg1"/>
                </a:solidFill>
              </a:defRPr>
            </a:lvl4pPr>
            <a:lvl5pPr>
              <a:defRPr sz="1050">
                <a:solidFill>
                  <a:schemeClr val="bg1"/>
                </a:solidFill>
              </a:defRPr>
            </a:lvl5pPr>
            <a:lvl6pPr marL="810000" indent="0">
              <a:buNone/>
              <a:defRPr/>
            </a:lvl6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pic>
        <p:nvPicPr>
          <p:cNvPr id="5" name="sLogo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7" name="sLogo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spTree>
    <p:extLst>
      <p:ext uri="{BB962C8B-B14F-4D97-AF65-F5344CB8AC3E}">
        <p14:creationId xmlns:p14="http://schemas.microsoft.com/office/powerpoint/2010/main" val="10273896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act">
    <p:spTree>
      <p:nvGrpSpPr>
        <p:cNvPr id="1" name=""/>
        <p:cNvGrpSpPr/>
        <p:nvPr/>
      </p:nvGrpSpPr>
      <p:grpSpPr>
        <a:xfrm>
          <a:off x="0" y="0"/>
          <a:ext cx="0" cy="0"/>
          <a:chOff x="0" y="0"/>
          <a:chExt cx="0" cy="0"/>
        </a:xfrm>
      </p:grpSpPr>
      <p:sp>
        <p:nvSpPr>
          <p:cNvPr id="23" name="sName"/>
          <p:cNvSpPr txBox="1"/>
          <p:nvPr userDrawn="1"/>
        </p:nvSpPr>
        <p:spPr>
          <a:xfrm>
            <a:off x="565201" y="4051946"/>
            <a:ext cx="5530800" cy="230832"/>
          </a:xfrm>
          <a:prstGeom prst="rect">
            <a:avLst/>
          </a:prstGeom>
          <a:noFill/>
        </p:spPr>
        <p:txBody>
          <a:bodyPr wrap="square" lIns="0" tIns="0" rIns="0" bIns="0" rtlCol="0">
            <a:spAutoFit/>
          </a:bodyPr>
          <a:lstStyle/>
          <a:p>
            <a:r>
              <a:rPr lang="nl-NL" sz="1500" b="1" noProof="1"/>
              <a:t>Martin Hunziker</a:t>
            </a:r>
          </a:p>
        </p:txBody>
      </p:sp>
      <p:sp>
        <p:nvSpPr>
          <p:cNvPr id="24" name="sJobtitle"/>
          <p:cNvSpPr txBox="1"/>
          <p:nvPr userDrawn="1"/>
        </p:nvSpPr>
        <p:spPr>
          <a:xfrm>
            <a:off x="565201" y="4426792"/>
            <a:ext cx="5530800" cy="161583"/>
          </a:xfrm>
          <a:prstGeom prst="rect">
            <a:avLst/>
          </a:prstGeom>
          <a:noFill/>
        </p:spPr>
        <p:txBody>
          <a:bodyPr wrap="square" lIns="0" tIns="0" rIns="0" bIns="0" rtlCol="0">
            <a:spAutoFit/>
          </a:bodyPr>
          <a:lstStyle/>
          <a:p>
            <a:r>
              <a:rPr lang="nl-NL" sz="1050" noProof="1"/>
              <a:t>coördinator Academische pabo, docent Nederlands, relatiebeheerder</a:t>
            </a:r>
          </a:p>
        </p:txBody>
      </p:sp>
      <p:sp>
        <p:nvSpPr>
          <p:cNvPr id="25" name="sAvailability"/>
          <p:cNvSpPr txBox="1"/>
          <p:nvPr userDrawn="1"/>
        </p:nvSpPr>
        <p:spPr>
          <a:xfrm>
            <a:off x="561928" y="4732195"/>
            <a:ext cx="5530800" cy="161583"/>
          </a:xfrm>
          <a:prstGeom prst="rect">
            <a:avLst/>
          </a:prstGeom>
          <a:noFill/>
        </p:spPr>
        <p:txBody>
          <a:bodyPr wrap="square" lIns="0" tIns="0" rIns="0" bIns="0" rtlCol="0">
            <a:spAutoFit/>
          </a:bodyPr>
          <a:lstStyle/>
          <a:p>
            <a:r>
              <a:rPr lang="nl-NL" sz="1050" noProof="1">
                <a:solidFill>
                  <a:schemeClr val="tx2"/>
                </a:solidFill>
              </a:rPr>
              <a:t>maandag t/m vrijdag</a:t>
            </a:r>
          </a:p>
        </p:txBody>
      </p:sp>
      <p:sp>
        <p:nvSpPr>
          <p:cNvPr id="26" name="sAddressLine1"/>
          <p:cNvSpPr txBox="1"/>
          <p:nvPr userDrawn="1"/>
        </p:nvSpPr>
        <p:spPr>
          <a:xfrm>
            <a:off x="565201" y="5805455"/>
            <a:ext cx="5530800" cy="161583"/>
          </a:xfrm>
          <a:prstGeom prst="rect">
            <a:avLst/>
          </a:prstGeom>
          <a:noFill/>
        </p:spPr>
        <p:txBody>
          <a:bodyPr wrap="square" lIns="0" tIns="0" rIns="0" bIns="0" rtlCol="0">
            <a:spAutoFit/>
          </a:bodyPr>
          <a:lstStyle/>
          <a:p>
            <a:r>
              <a:rPr lang="nl-NL" sz="1050" noProof="1"/>
              <a:t>Vogelsanglaan 1 | Postbus 85002 | 3508 AA Utrecht</a:t>
            </a:r>
          </a:p>
        </p:txBody>
      </p:sp>
      <p:sp>
        <p:nvSpPr>
          <p:cNvPr id="27" name="sAddressLine2"/>
          <p:cNvSpPr txBox="1"/>
          <p:nvPr userDrawn="1"/>
        </p:nvSpPr>
        <p:spPr>
          <a:xfrm>
            <a:off x="565201" y="6111696"/>
            <a:ext cx="5530800" cy="161583"/>
          </a:xfrm>
          <a:prstGeom prst="rect">
            <a:avLst/>
          </a:prstGeom>
          <a:noFill/>
        </p:spPr>
        <p:txBody>
          <a:bodyPr wrap="square" lIns="0" tIns="0" rIns="0" bIns="0" rtlCol="0">
            <a:spAutoFit/>
          </a:bodyPr>
          <a:lstStyle/>
          <a:p>
            <a:r>
              <a:rPr lang="nl-NL" sz="1050" noProof="1"/>
              <a:t>M 0642186878 | E m.hunziker@hsmarnix.nl | www.marnixacademie.nl</a:t>
            </a:r>
          </a:p>
        </p:txBody>
      </p:sp>
      <p:pic>
        <p:nvPicPr>
          <p:cNvPr id="2" name="sLogo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200" y="5277600"/>
            <a:ext cx="3420000" cy="389386"/>
          </a:xfrm>
          <a:prstGeom prst="rect">
            <a:avLst/>
          </a:prstGeom>
        </p:spPr>
      </p:pic>
    </p:spTree>
    <p:extLst>
      <p:ext uri="{BB962C8B-B14F-4D97-AF65-F5344CB8AC3E}">
        <p14:creationId xmlns:p14="http://schemas.microsoft.com/office/powerpoint/2010/main" val="36986906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Content" preserve="1">
  <p:cSld name="Title and Content">
    <p:spTree>
      <p:nvGrpSpPr>
        <p:cNvPr id="1" name="Shape 24"/>
        <p:cNvGrpSpPr/>
        <p:nvPr/>
      </p:nvGrpSpPr>
      <p:grpSpPr>
        <a:xfrm>
          <a:off x="0" y="0"/>
          <a:ext cx="0" cy="0"/>
          <a:chOff x="0" y="0"/>
          <a:chExt cx="0" cy="0"/>
        </a:xfrm>
      </p:grpSpPr>
      <p:sp>
        <p:nvSpPr>
          <p:cNvPr id="25" name="Google Shape;25;p4"/>
          <p:cNvSpPr txBox="1">
            <a:spLocks noGrp="1"/>
          </p:cNvSpPr>
          <p:nvPr>
            <p:ph type="body" idx="1"/>
          </p:nvPr>
        </p:nvSpPr>
        <p:spPr>
          <a:xfrm>
            <a:off x="609599" y="1442204"/>
            <a:ext cx="10414400" cy="4770300"/>
          </a:xfrm>
          <a:prstGeom prst="rect">
            <a:avLst/>
          </a:prstGeom>
          <a:noFill/>
          <a:ln>
            <a:noFill/>
          </a:ln>
        </p:spPr>
        <p:txBody>
          <a:bodyPr spcFirstLastPara="1" wrap="square" lIns="91425" tIns="91425" rIns="91425" bIns="91425" anchor="t" anchorCtr="0">
            <a:noAutofit/>
          </a:bodyPr>
          <a:lstStyle>
            <a:lvl1pPr marL="457200" marR="0" lvl="0" indent="-342900" algn="l" rtl="0">
              <a:spcBef>
                <a:spcPts val="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1pPr>
            <a:lvl2pPr marL="914400" marR="0" lvl="1" indent="-317500" algn="l" rtl="0">
              <a:spcBef>
                <a:spcPts val="600"/>
              </a:spcBef>
              <a:spcAft>
                <a:spcPts val="0"/>
              </a:spcAft>
              <a:buClr>
                <a:schemeClr val="accent1"/>
              </a:buClr>
              <a:buSzPts val="1400"/>
              <a:buFont typeface="Calibri"/>
              <a:buChar char="–"/>
              <a:defRPr sz="1400" b="0" i="0" u="none" strike="noStrike" cap="none">
                <a:solidFill>
                  <a:schemeClr val="dk1"/>
                </a:solidFill>
                <a:latin typeface="Arial"/>
                <a:ea typeface="Arial"/>
                <a:cs typeface="Arial"/>
                <a:sym typeface="Arial"/>
              </a:defRPr>
            </a:lvl2pPr>
            <a:lvl3pPr marL="1371600" marR="0" lvl="2" indent="-317500" algn="l" rtl="0">
              <a:spcBef>
                <a:spcPts val="300"/>
              </a:spcBef>
              <a:spcAft>
                <a:spcPts val="0"/>
              </a:spcAft>
              <a:buClr>
                <a:schemeClr val="accent1"/>
              </a:buClr>
              <a:buSzPts val="1400"/>
              <a:buFont typeface="Calibri"/>
              <a:buChar char="–"/>
              <a:defRPr sz="1400" b="0" i="0" u="none" strike="noStrike" cap="none">
                <a:solidFill>
                  <a:schemeClr val="dk1"/>
                </a:solidFill>
                <a:latin typeface="Arial"/>
                <a:ea typeface="Arial"/>
                <a:cs typeface="Arial"/>
                <a:sym typeface="Arial"/>
              </a:defRPr>
            </a:lvl3pPr>
            <a:lvl4pPr marL="1828800" marR="0" lvl="3" indent="-228600" algn="l" rtl="0">
              <a:spcBef>
                <a:spcPts val="300"/>
              </a:spcBef>
              <a:spcAft>
                <a:spcPts val="0"/>
              </a:spcAft>
              <a:buClr>
                <a:schemeClr val="accent1"/>
              </a:buClr>
              <a:buSzPts val="1200"/>
              <a:buFont typeface="Calibri"/>
              <a:buNone/>
              <a:defRPr sz="1200" b="0" i="0" u="none" strike="noStrike" cap="none">
                <a:solidFill>
                  <a:schemeClr val="dk1"/>
                </a:solidFill>
                <a:latin typeface="Arial"/>
                <a:ea typeface="Arial"/>
                <a:cs typeface="Arial"/>
                <a:sym typeface="Arial"/>
              </a:defRPr>
            </a:lvl4pPr>
            <a:lvl5pPr marL="2286000" marR="0" lvl="4" indent="-304800" algn="l" rtl="0">
              <a:spcBef>
                <a:spcPts val="240"/>
              </a:spcBef>
              <a:spcAft>
                <a:spcPts val="0"/>
              </a:spcAft>
              <a:buClr>
                <a:schemeClr val="accent1"/>
              </a:buClr>
              <a:buSzPts val="1200"/>
              <a:buFont typeface="Calibri"/>
              <a:buChar char="–"/>
              <a:defRPr sz="12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pPr lvl="0"/>
            <a:r>
              <a:rPr lang="nl-NL"/>
              <a:t>Klikken om de tekststijl van het model te bewerken</a:t>
            </a:r>
          </a:p>
        </p:txBody>
      </p:sp>
      <p:sp>
        <p:nvSpPr>
          <p:cNvPr id="26" name="Google Shape;26;p4"/>
          <p:cNvSpPr txBox="1">
            <a:spLocks noGrp="1"/>
          </p:cNvSpPr>
          <p:nvPr>
            <p:ph type="title"/>
          </p:nvPr>
        </p:nvSpPr>
        <p:spPr>
          <a:xfrm>
            <a:off x="609600" y="274637"/>
            <a:ext cx="10414400" cy="1167600"/>
          </a:xfrm>
          <a:prstGeom prst="rect">
            <a:avLst/>
          </a:prstGeom>
          <a:noFill/>
          <a:ln>
            <a:noFill/>
          </a:ln>
        </p:spPr>
        <p:txBody>
          <a:bodyPr spcFirstLastPara="1" wrap="square" lIns="91425" tIns="91425" rIns="91425" bIns="91425" anchor="t" anchorCtr="0">
            <a:noAutofit/>
          </a:bodyPr>
          <a:lstStyle>
            <a:lvl1pPr marL="0" marR="0" lvl="0" indent="0" algn="l" rtl="0">
              <a:spcBef>
                <a:spcPts val="0"/>
              </a:spcBef>
              <a:spcAft>
                <a:spcPts val="0"/>
              </a:spcAft>
              <a:buClr>
                <a:schemeClr val="accent1"/>
              </a:buClr>
              <a:buSzPts val="1400"/>
              <a:buFont typeface="Arial"/>
              <a:buNone/>
              <a:defRPr sz="2400" b="1" i="0" u="none" strike="noStrike" cap="none">
                <a:solidFill>
                  <a:schemeClr val="accent1"/>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r>
              <a:rPr lang="nl-NL"/>
              <a:t>Klik om stijl te bewerken</a:t>
            </a:r>
            <a:endParaRPr/>
          </a:p>
        </p:txBody>
      </p:sp>
      <p:sp>
        <p:nvSpPr>
          <p:cNvPr id="27" name="Google Shape;27;p4"/>
          <p:cNvSpPr txBox="1">
            <a:spLocks noGrp="1"/>
          </p:cNvSpPr>
          <p:nvPr>
            <p:ph type="ftr" idx="11"/>
          </p:nvPr>
        </p:nvSpPr>
        <p:spPr>
          <a:xfrm>
            <a:off x="609601" y="6326990"/>
            <a:ext cx="2784000" cy="366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8" name="Google Shape;28;p4"/>
          <p:cNvSpPr txBox="1">
            <a:spLocks noGrp="1"/>
          </p:cNvSpPr>
          <p:nvPr>
            <p:ph type="sldNum" idx="12"/>
          </p:nvPr>
        </p:nvSpPr>
        <p:spPr>
          <a:xfrm>
            <a:off x="5820396" y="6328371"/>
            <a:ext cx="551200" cy="366000"/>
          </a:xfrm>
          <a:prstGeom prst="rect">
            <a:avLst/>
          </a:prstGeom>
          <a:noFill/>
          <a:ln>
            <a:noFill/>
          </a:ln>
        </p:spPr>
        <p:txBody>
          <a:bodyPr spcFirstLastPara="1" wrap="square" lIns="0" tIns="45700" rIns="0" bIns="45700" anchor="ctr" anchorCtr="0">
            <a:noAutofit/>
          </a:bodyPr>
          <a:lstStyle>
            <a:lvl1pPr marL="0" marR="0" lvl="0" indent="0" algn="ctr" rtl="0">
              <a:spcBef>
                <a:spcPts val="0"/>
              </a:spcBef>
              <a:buNone/>
              <a:defRPr sz="900" b="0" i="0" u="none" strike="noStrike" cap="none">
                <a:solidFill>
                  <a:schemeClr val="dk1"/>
                </a:solidFill>
                <a:latin typeface="Arial"/>
                <a:ea typeface="Arial"/>
                <a:cs typeface="Arial"/>
                <a:sym typeface="Arial"/>
              </a:defRPr>
            </a:lvl1pPr>
            <a:lvl2pPr marL="0" marR="0" lvl="1" indent="0" algn="ctr" rtl="0">
              <a:spcBef>
                <a:spcPts val="0"/>
              </a:spcBef>
              <a:buNone/>
              <a:defRPr sz="900" b="0" i="0" u="none" strike="noStrike" cap="none">
                <a:solidFill>
                  <a:schemeClr val="dk1"/>
                </a:solidFill>
                <a:latin typeface="Arial"/>
                <a:ea typeface="Arial"/>
                <a:cs typeface="Arial"/>
                <a:sym typeface="Arial"/>
              </a:defRPr>
            </a:lvl2pPr>
            <a:lvl3pPr marL="0" marR="0" lvl="2" indent="0" algn="ctr" rtl="0">
              <a:spcBef>
                <a:spcPts val="0"/>
              </a:spcBef>
              <a:buNone/>
              <a:defRPr sz="900" b="0" i="0" u="none" strike="noStrike" cap="none">
                <a:solidFill>
                  <a:schemeClr val="dk1"/>
                </a:solidFill>
                <a:latin typeface="Arial"/>
                <a:ea typeface="Arial"/>
                <a:cs typeface="Arial"/>
                <a:sym typeface="Arial"/>
              </a:defRPr>
            </a:lvl3pPr>
            <a:lvl4pPr marL="0" marR="0" lvl="3" indent="0" algn="ctr" rtl="0">
              <a:spcBef>
                <a:spcPts val="0"/>
              </a:spcBef>
              <a:buNone/>
              <a:defRPr sz="900" b="0" i="0" u="none" strike="noStrike" cap="none">
                <a:solidFill>
                  <a:schemeClr val="dk1"/>
                </a:solidFill>
                <a:latin typeface="Arial"/>
                <a:ea typeface="Arial"/>
                <a:cs typeface="Arial"/>
                <a:sym typeface="Arial"/>
              </a:defRPr>
            </a:lvl4pPr>
            <a:lvl5pPr marL="0" marR="0" lvl="4" indent="0" algn="ctr" rtl="0">
              <a:spcBef>
                <a:spcPts val="0"/>
              </a:spcBef>
              <a:buNone/>
              <a:defRPr sz="900" b="0" i="0" u="none" strike="noStrike" cap="none">
                <a:solidFill>
                  <a:schemeClr val="dk1"/>
                </a:solidFill>
                <a:latin typeface="Arial"/>
                <a:ea typeface="Arial"/>
                <a:cs typeface="Arial"/>
                <a:sym typeface="Arial"/>
              </a:defRPr>
            </a:lvl5pPr>
            <a:lvl6pPr marL="0" marR="0" lvl="5" indent="0" algn="ctr" rtl="0">
              <a:spcBef>
                <a:spcPts val="0"/>
              </a:spcBef>
              <a:buNone/>
              <a:defRPr sz="900" b="0" i="0" u="none" strike="noStrike" cap="none">
                <a:solidFill>
                  <a:schemeClr val="dk1"/>
                </a:solidFill>
                <a:latin typeface="Arial"/>
                <a:ea typeface="Arial"/>
                <a:cs typeface="Arial"/>
                <a:sym typeface="Arial"/>
              </a:defRPr>
            </a:lvl6pPr>
            <a:lvl7pPr marL="0" marR="0" lvl="6" indent="0" algn="ctr" rtl="0">
              <a:spcBef>
                <a:spcPts val="0"/>
              </a:spcBef>
              <a:buNone/>
              <a:defRPr sz="900" b="0" i="0" u="none" strike="noStrike" cap="none">
                <a:solidFill>
                  <a:schemeClr val="dk1"/>
                </a:solidFill>
                <a:latin typeface="Arial"/>
                <a:ea typeface="Arial"/>
                <a:cs typeface="Arial"/>
                <a:sym typeface="Arial"/>
              </a:defRPr>
            </a:lvl7pPr>
            <a:lvl8pPr marL="0" marR="0" lvl="7" indent="0" algn="ctr" rtl="0">
              <a:spcBef>
                <a:spcPts val="0"/>
              </a:spcBef>
              <a:buNone/>
              <a:defRPr sz="900" b="0" i="0" u="none" strike="noStrike" cap="none">
                <a:solidFill>
                  <a:schemeClr val="dk1"/>
                </a:solidFill>
                <a:latin typeface="Arial"/>
                <a:ea typeface="Arial"/>
                <a:cs typeface="Arial"/>
                <a:sym typeface="Arial"/>
              </a:defRPr>
            </a:lvl8pPr>
            <a:lvl9pPr marL="0" marR="0" lvl="8" indent="0" algn="ctr" rtl="0">
              <a:spcBef>
                <a:spcPts val="0"/>
              </a:spcBef>
              <a:buNone/>
              <a:defRPr sz="900" b="0" i="0" u="none" strike="noStrike" cap="none">
                <a:solidFill>
                  <a:schemeClr val="dk1"/>
                </a:solidFill>
                <a:latin typeface="Arial"/>
                <a:ea typeface="Arial"/>
                <a:cs typeface="Arial"/>
                <a:sym typeface="Arial"/>
              </a:defRPr>
            </a:lvl9pPr>
          </a:lstStyle>
          <a:p>
            <a:pPr marL="0" lvl="0" indent="0" algn="ctr" rtl="0">
              <a:spcBef>
                <a:spcPts val="0"/>
              </a:spcBef>
              <a:spcAft>
                <a:spcPts val="0"/>
              </a:spcAft>
              <a:buNone/>
            </a:pPr>
            <a:fld id="{00000000-1234-1234-1234-123412341234}" type="slidenum">
              <a:rPr lang="en-US"/>
              <a:pPr marL="0" lvl="0" indent="0" algn="ctr" rtl="0">
                <a:spcBef>
                  <a:spcPts val="0"/>
                </a:spcBef>
                <a:spcAft>
                  <a:spcPts val="0"/>
                </a:spcAft>
                <a:buNone/>
              </a:pPr>
              <a:t>‹#›</a:t>
            </a:fld>
            <a:endParaRPr/>
          </a:p>
        </p:txBody>
      </p:sp>
      <p:sp>
        <p:nvSpPr>
          <p:cNvPr id="29" name="Google Shape;29;p4"/>
          <p:cNvSpPr txBox="1">
            <a:spLocks noGrp="1"/>
          </p:cNvSpPr>
          <p:nvPr>
            <p:ph type="dt" idx="10"/>
          </p:nvPr>
        </p:nvSpPr>
        <p:spPr>
          <a:xfrm>
            <a:off x="8183033" y="6326990"/>
            <a:ext cx="2844800" cy="366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SzPts val="1400"/>
              <a:buNone/>
              <a:defRPr sz="9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585112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5" name="sFooter"/>
          <p:cNvSpPr>
            <a:spLocks noGrp="1"/>
          </p:cNvSpPr>
          <p:nvPr>
            <p:ph type="ftr" sz="quarter" idx="11"/>
          </p:nvPr>
        </p:nvSpPr>
        <p:spPr/>
        <p:txBody>
          <a:bodyPr/>
          <a:lstStyle/>
          <a:p>
            <a:endParaRPr lang="nl-NL"/>
          </a:p>
        </p:txBody>
      </p:sp>
      <p:sp>
        <p:nvSpPr>
          <p:cNvPr id="6" name="sSlideNumber"/>
          <p:cNvSpPr>
            <a:spLocks noGrp="1"/>
          </p:cNvSpPr>
          <p:nvPr>
            <p:ph type="sldNum" sz="quarter" idx="12"/>
          </p:nvPr>
        </p:nvSpPr>
        <p:spPr/>
        <p:txBody>
          <a:bodyPr/>
          <a:lstStyle/>
          <a:p>
            <a:fld id="{D4E024D6-6117-4B53-8D06-00BCFF170774}" type="slidenum">
              <a:rPr lang="nl-NL" smtClean="0"/>
              <a:t>‹#›</a:t>
            </a:fld>
            <a:endParaRPr lang="nl-NL"/>
          </a:p>
        </p:txBody>
      </p:sp>
    </p:spTree>
    <p:extLst>
      <p:ext uri="{BB962C8B-B14F-4D97-AF65-F5344CB8AC3E}">
        <p14:creationId xmlns:p14="http://schemas.microsoft.com/office/powerpoint/2010/main" val="3646157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Content1"/>
          <p:cNvSpPr>
            <a:spLocks noGrp="1"/>
          </p:cNvSpPr>
          <p:nvPr>
            <p:ph sz="half" idx="1"/>
          </p:nvPr>
        </p:nvSpPr>
        <p:spPr>
          <a:xfrm>
            <a:off x="899997"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sContent2"/>
          <p:cNvSpPr>
            <a:spLocks noGrp="1"/>
          </p:cNvSpPr>
          <p:nvPr>
            <p:ph sz="half" idx="2"/>
          </p:nvPr>
        </p:nvSpPr>
        <p:spPr>
          <a:xfrm>
            <a:off x="6454799" y="1720800"/>
            <a:ext cx="5198400" cy="37872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Tree>
    <p:extLst>
      <p:ext uri="{BB962C8B-B14F-4D97-AF65-F5344CB8AC3E}">
        <p14:creationId xmlns:p14="http://schemas.microsoft.com/office/powerpoint/2010/main" val="718906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sTitle"/>
          <p:cNvSpPr>
            <a:spLocks noGrp="1"/>
          </p:cNvSpPr>
          <p:nvPr>
            <p:ph type="title"/>
          </p:nvPr>
        </p:nvSpPr>
        <p:spPr/>
        <p:txBody>
          <a:bodyPr/>
          <a:lstStyle/>
          <a:p>
            <a:r>
              <a:rPr lang="nl-NL"/>
              <a:t>Klik om stijl te bewerken</a:t>
            </a:r>
          </a:p>
        </p:txBody>
      </p:sp>
      <p:sp>
        <p:nvSpPr>
          <p:cNvPr id="3"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4" name="sFooter"/>
          <p:cNvSpPr>
            <a:spLocks noGrp="1"/>
          </p:cNvSpPr>
          <p:nvPr>
            <p:ph type="ftr" sz="quarter" idx="11"/>
          </p:nvPr>
        </p:nvSpPr>
        <p:spPr/>
        <p:txBody>
          <a:bodyPr/>
          <a:lstStyle/>
          <a:p>
            <a:endParaRPr lang="nl-NL"/>
          </a:p>
        </p:txBody>
      </p:sp>
      <p:sp>
        <p:nvSpPr>
          <p:cNvPr id="5" name="sSlideNumber"/>
          <p:cNvSpPr>
            <a:spLocks noGrp="1"/>
          </p:cNvSpPr>
          <p:nvPr>
            <p:ph type="sldNum" sz="quarter" idx="12"/>
          </p:nvPr>
        </p:nvSpPr>
        <p:spPr/>
        <p:txBody>
          <a:bodyPr/>
          <a:lstStyle/>
          <a:p>
            <a:fld id="{D4E024D6-6117-4B53-8D06-00BCFF170774}" type="slidenum">
              <a:rPr lang="nl-NL" smtClean="0"/>
              <a:t>‹#›</a:t>
            </a:fld>
            <a:endParaRPr lang="nl-NL"/>
          </a:p>
        </p:txBody>
      </p:sp>
    </p:spTree>
    <p:extLst>
      <p:ext uri="{BB962C8B-B14F-4D97-AF65-F5344CB8AC3E}">
        <p14:creationId xmlns:p14="http://schemas.microsoft.com/office/powerpoint/2010/main" val="536061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3" name="sFooter"/>
          <p:cNvSpPr>
            <a:spLocks noGrp="1"/>
          </p:cNvSpPr>
          <p:nvPr>
            <p:ph type="ftr" sz="quarter" idx="11"/>
          </p:nvPr>
        </p:nvSpPr>
        <p:spPr/>
        <p:txBody>
          <a:bodyPr/>
          <a:lstStyle/>
          <a:p>
            <a:endParaRPr lang="nl-NL"/>
          </a:p>
        </p:txBody>
      </p:sp>
      <p:sp>
        <p:nvSpPr>
          <p:cNvPr id="4" name="sSlideNumber"/>
          <p:cNvSpPr>
            <a:spLocks noGrp="1"/>
          </p:cNvSpPr>
          <p:nvPr>
            <p:ph type="sldNum" sz="quarter" idx="12"/>
          </p:nvPr>
        </p:nvSpPr>
        <p:spPr/>
        <p:txBody>
          <a:bodyPr/>
          <a:lstStyle/>
          <a:p>
            <a:fld id="{D4E024D6-6117-4B53-8D06-00BCFF170774}" type="slidenum">
              <a:rPr lang="nl-NL" smtClean="0"/>
              <a:t>‹#›</a:t>
            </a:fld>
            <a:endParaRPr lang="nl-NL"/>
          </a:p>
        </p:txBody>
      </p:sp>
    </p:spTree>
    <p:extLst>
      <p:ext uri="{BB962C8B-B14F-4D97-AF65-F5344CB8AC3E}">
        <p14:creationId xmlns:p14="http://schemas.microsoft.com/office/powerpoint/2010/main" val="1423993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nhoud met bijschrift">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5198400" cy="3787200"/>
          </a:xfrm>
        </p:spPr>
        <p:txBody>
          <a:bodyPr>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6454800" y="1720800"/>
            <a:ext cx="51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005727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nhoud met bijschrift (breed)">
    <p:spTree>
      <p:nvGrpSpPr>
        <p:cNvPr id="1" name=""/>
        <p:cNvGrpSpPr/>
        <p:nvPr/>
      </p:nvGrpSpPr>
      <p:grpSpPr>
        <a:xfrm>
          <a:off x="0" y="0"/>
          <a:ext cx="0" cy="0"/>
          <a:chOff x="0" y="0"/>
          <a:chExt cx="0" cy="0"/>
        </a:xfrm>
      </p:grpSpPr>
      <p:sp>
        <p:nvSpPr>
          <p:cNvPr id="3" name="sContent1"/>
          <p:cNvSpPr>
            <a:spLocks noGrp="1"/>
          </p:cNvSpPr>
          <p:nvPr>
            <p:ph idx="1"/>
          </p:nvPr>
        </p:nvSpPr>
        <p:spPr>
          <a:xfrm>
            <a:off x="900000" y="1720800"/>
            <a:ext cx="6998400" cy="3787200"/>
          </a:xfrm>
        </p:spPr>
        <p:txBody>
          <a:bodyPr>
            <a:normAutofit/>
          </a:bodyPr>
          <a:lstStyle>
            <a:lvl1pPr>
              <a:defRPr sz="1800"/>
            </a:lvl1pPr>
            <a:lvl2pPr>
              <a:defRPr sz="1800"/>
            </a:lvl2pPr>
            <a:lvl3pPr>
              <a:defRPr sz="1800"/>
            </a:lvl3pPr>
            <a:lvl4pPr>
              <a:defRPr sz="1800"/>
            </a:lvl4pPr>
            <a:lvl5pPr>
              <a:defRPr sz="18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sDate"/>
          <p:cNvSpPr>
            <a:spLocks noGrp="1"/>
          </p:cNvSpPr>
          <p:nvPr>
            <p:ph type="dt" sz="half" idx="10"/>
          </p:nvPr>
        </p:nvSpPr>
        <p:spPr/>
        <p:txBody>
          <a:bodyPr/>
          <a:lstStyle/>
          <a:p>
            <a:fld id="{15AF2A7C-9FB2-430A-B23E-4A49BFF5678A}" type="datetimeFigureOut">
              <a:rPr lang="nl-NL" smtClean="0"/>
              <a:t>7-4-2026</a:t>
            </a:fld>
            <a:endParaRPr lang="nl-NL"/>
          </a:p>
        </p:txBody>
      </p:sp>
      <p:sp>
        <p:nvSpPr>
          <p:cNvPr id="6" name="sFooter"/>
          <p:cNvSpPr>
            <a:spLocks noGrp="1"/>
          </p:cNvSpPr>
          <p:nvPr>
            <p:ph type="ftr" sz="quarter" idx="11"/>
          </p:nvPr>
        </p:nvSpPr>
        <p:spPr/>
        <p:txBody>
          <a:bodyPr/>
          <a:lstStyle/>
          <a:p>
            <a:endParaRPr lang="nl-NL"/>
          </a:p>
        </p:txBody>
      </p:sp>
      <p:sp>
        <p:nvSpPr>
          <p:cNvPr id="7" name="sSlideNumber"/>
          <p:cNvSpPr>
            <a:spLocks noGrp="1"/>
          </p:cNvSpPr>
          <p:nvPr>
            <p:ph type="sldNum" sz="quarter" idx="12"/>
          </p:nvPr>
        </p:nvSpPr>
        <p:spPr/>
        <p:txBody>
          <a:bodyPr/>
          <a:lstStyle/>
          <a:p>
            <a:fld id="{D4E024D6-6117-4B53-8D06-00BCFF170774}" type="slidenum">
              <a:rPr lang="nl-NL" smtClean="0"/>
              <a:t>‹#›</a:t>
            </a:fld>
            <a:endParaRPr lang="nl-NL"/>
          </a:p>
        </p:txBody>
      </p:sp>
      <p:sp>
        <p:nvSpPr>
          <p:cNvPr id="16" name="sTitle"/>
          <p:cNvSpPr>
            <a:spLocks noGrp="1"/>
          </p:cNvSpPr>
          <p:nvPr>
            <p:ph type="title"/>
          </p:nvPr>
        </p:nvSpPr>
        <p:spPr/>
        <p:txBody>
          <a:bodyPr/>
          <a:lstStyle/>
          <a:p>
            <a:r>
              <a:rPr lang="nl-NL"/>
              <a:t>Klik om stijl te bewerken</a:t>
            </a:r>
          </a:p>
        </p:txBody>
      </p:sp>
      <p:sp>
        <p:nvSpPr>
          <p:cNvPr id="18" name="sContent2"/>
          <p:cNvSpPr>
            <a:spLocks noGrp="1"/>
          </p:cNvSpPr>
          <p:nvPr>
            <p:ph type="body" sz="quarter" idx="14"/>
          </p:nvPr>
        </p:nvSpPr>
        <p:spPr>
          <a:xfrm>
            <a:off x="8254800" y="1720800"/>
            <a:ext cx="3398400" cy="3866400"/>
          </a:xfrm>
        </p:spPr>
        <p:txBody>
          <a:bodyPr anchor="b" anchorCtr="0">
            <a:normAutofit/>
          </a:bodyPr>
          <a:lstStyle>
            <a:lvl1pPr>
              <a:defRPr sz="1500">
                <a:solidFill>
                  <a:schemeClr val="accent1"/>
                </a:solidFill>
              </a:defRPr>
            </a:lvl1pPr>
            <a:lvl2pPr>
              <a:defRPr sz="1050"/>
            </a:lvl2pPr>
            <a:lvl3pPr>
              <a:defRPr sz="1050"/>
            </a:lvl3pPr>
            <a:lvl4pPr>
              <a:defRPr sz="1050"/>
            </a:lvl4pPr>
            <a:lvl5pPr>
              <a:defRPr sz="1050"/>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374939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2.emf"/><Relationship Id="rId2" Type="http://schemas.openxmlformats.org/officeDocument/2006/relationships/slideLayout" Target="../slideLayouts/slideLayout26.xml"/><Relationship Id="rId16" Type="http://schemas.openxmlformats.org/officeDocument/2006/relationships/image" Target="../media/image1.emf"/><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2.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Title"/>
          <p:cNvSpPr>
            <a:spLocks noGrp="1"/>
          </p:cNvSpPr>
          <p:nvPr>
            <p:ph type="title"/>
          </p:nvPr>
        </p:nvSpPr>
        <p:spPr>
          <a:xfrm>
            <a:off x="900000" y="605756"/>
            <a:ext cx="10753200" cy="1051200"/>
          </a:xfrm>
          <a:prstGeom prst="rect">
            <a:avLst/>
          </a:prstGeom>
        </p:spPr>
        <p:txBody>
          <a:bodyPr vert="horz" lIns="0" tIns="0" rIns="0" bIns="0" rtlCol="0" anchor="ctr">
            <a:normAutofit/>
          </a:bodyPr>
          <a:lstStyle/>
          <a:p>
            <a:r>
              <a:rPr lang="nl-NL"/>
              <a:t>Klik om de stijl te bewerken</a:t>
            </a:r>
          </a:p>
        </p:txBody>
      </p:sp>
      <p:sp>
        <p:nvSpPr>
          <p:cNvPr id="3" name="sContent"/>
          <p:cNvSpPr>
            <a:spLocks noGrp="1"/>
          </p:cNvSpPr>
          <p:nvPr>
            <p:ph type="body" idx="1"/>
          </p:nvPr>
        </p:nvSpPr>
        <p:spPr>
          <a:xfrm>
            <a:off x="899999" y="1719617"/>
            <a:ext cx="10753200" cy="3787200"/>
          </a:xfrm>
          <a:prstGeom prst="rect">
            <a:avLst/>
          </a:prstGeom>
        </p:spPr>
        <p:txBody>
          <a:bodyPr vert="horz" lIns="0" tIns="0" rIns="0" bIns="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p:txBody>
      </p:sp>
      <p:sp>
        <p:nvSpPr>
          <p:cNvPr id="4" name="sDate"/>
          <p:cNvSpPr>
            <a:spLocks noGrp="1"/>
          </p:cNvSpPr>
          <p:nvPr>
            <p:ph type="dt" sz="half" idx="2"/>
          </p:nvPr>
        </p:nvSpPr>
        <p:spPr>
          <a:xfrm>
            <a:off x="9853199" y="6498002"/>
            <a:ext cx="1800000" cy="276999"/>
          </a:xfrm>
          <a:prstGeom prst="rect">
            <a:avLst/>
          </a:prstGeom>
        </p:spPr>
        <p:txBody>
          <a:bodyPr vert="horz" lIns="0" tIns="0" rIns="0" bIns="0" rtlCol="0" anchor="ctr">
            <a:noAutofit/>
          </a:bodyPr>
          <a:lstStyle>
            <a:lvl1pPr algn="r">
              <a:defRPr sz="1350">
                <a:solidFill>
                  <a:schemeClr val="tx1">
                    <a:tint val="75000"/>
                  </a:schemeClr>
                </a:solidFill>
              </a:defRPr>
            </a:lvl1pPr>
          </a:lstStyle>
          <a:p>
            <a:fld id="{15AF2A7C-9FB2-430A-B23E-4A49BFF5678A}" type="datetimeFigureOut">
              <a:rPr lang="nl-NL" smtClean="0"/>
              <a:t>7-4-2026</a:t>
            </a:fld>
            <a:endParaRPr lang="nl-NL"/>
          </a:p>
        </p:txBody>
      </p:sp>
      <p:sp>
        <p:nvSpPr>
          <p:cNvPr id="5" name="sFooter"/>
          <p:cNvSpPr>
            <a:spLocks noGrp="1"/>
          </p:cNvSpPr>
          <p:nvPr>
            <p:ph type="ftr" sz="quarter" idx="3"/>
          </p:nvPr>
        </p:nvSpPr>
        <p:spPr>
          <a:xfrm>
            <a:off x="900001" y="6498002"/>
            <a:ext cx="8825025" cy="276999"/>
          </a:xfrm>
          <a:prstGeom prst="rect">
            <a:avLst/>
          </a:prstGeom>
        </p:spPr>
        <p:txBody>
          <a:bodyPr vert="horz" lIns="0" tIns="0" rIns="0" bIns="0" rtlCol="0" anchor="ctr">
            <a:noAutofit/>
          </a:bodyPr>
          <a:lstStyle>
            <a:lvl1pPr algn="l">
              <a:defRPr sz="1350">
                <a:solidFill>
                  <a:schemeClr val="tx1">
                    <a:tint val="75000"/>
                  </a:schemeClr>
                </a:solidFill>
              </a:defRPr>
            </a:lvl1pPr>
          </a:lstStyle>
          <a:p>
            <a:endParaRPr lang="nl-NL"/>
          </a:p>
        </p:txBody>
      </p:sp>
      <p:sp>
        <p:nvSpPr>
          <p:cNvPr id="6" name="sSlideNumber"/>
          <p:cNvSpPr>
            <a:spLocks noGrp="1"/>
          </p:cNvSpPr>
          <p:nvPr>
            <p:ph type="sldNum" sz="quarter" idx="4"/>
          </p:nvPr>
        </p:nvSpPr>
        <p:spPr>
          <a:xfrm>
            <a:off x="2700000" y="6060620"/>
            <a:ext cx="2743200" cy="276999"/>
          </a:xfrm>
          <a:prstGeom prst="rect">
            <a:avLst/>
          </a:prstGeom>
        </p:spPr>
        <p:txBody>
          <a:bodyPr vert="horz" lIns="0" tIns="0" rIns="0" bIns="0" rtlCol="0" anchor="ctr">
            <a:noAutofit/>
          </a:bodyPr>
          <a:lstStyle>
            <a:lvl1pPr algn="l">
              <a:defRPr sz="1350">
                <a:solidFill>
                  <a:schemeClr val="tx1">
                    <a:tint val="75000"/>
                  </a:schemeClr>
                </a:solidFill>
              </a:defRPr>
            </a:lvl1pPr>
          </a:lstStyle>
          <a:p>
            <a:fld id="{D4E024D6-6117-4B53-8D06-00BCFF170774}" type="slidenum">
              <a:rPr lang="nl-NL" smtClean="0"/>
              <a:t>‹#›</a:t>
            </a:fld>
            <a:endParaRPr lang="nl-NL"/>
          </a:p>
        </p:txBody>
      </p:sp>
      <p:pic>
        <p:nvPicPr>
          <p:cNvPr id="7" name="sLogo4"/>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8" name="sLogo5"/>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pic>
        <p:nvPicPr>
          <p:cNvPr id="9" name="sLogo4">
            <a:extLst>
              <a:ext uri="{FF2B5EF4-FFF2-40B4-BE49-F238E27FC236}">
                <a16:creationId xmlns:a16="http://schemas.microsoft.com/office/drawing/2014/main" id="{9152ECCF-4710-577F-328B-AF612A3E1256}"/>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900000" y="6076800"/>
            <a:ext cx="1800000" cy="204947"/>
          </a:xfrm>
          <a:prstGeom prst="rect">
            <a:avLst/>
          </a:prstGeom>
        </p:spPr>
      </p:pic>
      <p:pic>
        <p:nvPicPr>
          <p:cNvPr id="10" name="sLogo5">
            <a:extLst>
              <a:ext uri="{FF2B5EF4-FFF2-40B4-BE49-F238E27FC236}">
                <a16:creationId xmlns:a16="http://schemas.microsoft.com/office/drawing/2014/main" id="{108DF3B6-F06D-00EF-0ACA-E575F7F241AA}"/>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9853200" y="6181200"/>
            <a:ext cx="1800000" cy="98638"/>
          </a:xfrm>
          <a:prstGeom prst="rect">
            <a:avLst/>
          </a:prstGeom>
        </p:spPr>
      </p:pic>
    </p:spTree>
    <p:extLst>
      <p:ext uri="{BB962C8B-B14F-4D97-AF65-F5344CB8AC3E}">
        <p14:creationId xmlns:p14="http://schemas.microsoft.com/office/powerpoint/2010/main" val="134536502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8" r:id="rId3"/>
    <p:sldLayoutId id="2147483819"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txStyles>
    <p:titleStyle>
      <a:lvl1pPr algn="l" defTabSz="685800" rtl="0" eaLnBrk="1" latinLnBrk="0" hangingPunct="1">
        <a:lnSpc>
          <a:spcPct val="90000"/>
        </a:lnSpc>
        <a:spcBef>
          <a:spcPct val="0"/>
        </a:spcBef>
        <a:buNone/>
        <a:defRPr sz="2850" b="1" kern="1200">
          <a:solidFill>
            <a:schemeClr val="accent1"/>
          </a:solidFill>
          <a:latin typeface="+mj-lt"/>
          <a:ea typeface="+mj-ea"/>
          <a:cs typeface="+mj-cs"/>
        </a:defRPr>
      </a:lvl1pPr>
    </p:titleStyle>
    <p:bodyStyle>
      <a:lvl1pPr marL="0" indent="0" algn="l" defTabSz="685800" rtl="0" eaLnBrk="1" latinLnBrk="0" hangingPunct="1">
        <a:lnSpc>
          <a:spcPct val="120000"/>
        </a:lnSpc>
        <a:spcBef>
          <a:spcPts val="750"/>
        </a:spcBef>
        <a:buFont typeface="Calibri" panose="020F0502020204030204" pitchFamily="34" charset="0"/>
        <a:buChar char="​"/>
        <a:defRPr sz="1800" b="1" kern="1200">
          <a:solidFill>
            <a:schemeClr val="tx2"/>
          </a:solidFill>
          <a:latin typeface="+mn-lt"/>
          <a:ea typeface="+mn-ea"/>
          <a:cs typeface="+mn-cs"/>
        </a:defRPr>
      </a:lvl1pPr>
      <a:lvl2pPr marL="0" indent="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2pPr>
      <a:lvl3pPr marL="27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a:solidFill>
            <a:schemeClr val="tx2"/>
          </a:solidFill>
          <a:latin typeface="+mn-lt"/>
          <a:ea typeface="+mn-ea"/>
          <a:cs typeface="+mn-cs"/>
        </a:defRPr>
      </a:lvl3pPr>
      <a:lvl4pPr marL="540000" indent="-270000" algn="l" defTabSz="685800" rtl="0" eaLnBrk="1" latinLnBrk="0" hangingPunct="1">
        <a:lnSpc>
          <a:spcPct val="120000"/>
        </a:lnSpc>
        <a:spcBef>
          <a:spcPts val="375"/>
        </a:spcBef>
        <a:buClr>
          <a:schemeClr val="tx2"/>
        </a:buClr>
        <a:buSzPct val="70000"/>
        <a:buFont typeface="Wingdings" panose="05000000000000000000" pitchFamily="2" charset="2"/>
        <a:buChar char="n"/>
        <a:defRPr sz="1800" kern="1200">
          <a:solidFill>
            <a:schemeClr val="tx2"/>
          </a:solidFill>
          <a:latin typeface="+mn-lt"/>
          <a:ea typeface="+mn-ea"/>
          <a:cs typeface="+mn-cs"/>
        </a:defRPr>
      </a:lvl4pPr>
      <a:lvl5pPr marL="810000" indent="-27000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5pPr>
      <a:lvl6pPr marL="108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a:solidFill>
            <a:schemeClr val="tx2"/>
          </a:solidFill>
          <a:latin typeface="+mn-lt"/>
          <a:ea typeface="+mn-ea"/>
          <a:cs typeface="+mn-cs"/>
        </a:defRPr>
      </a:lvl6pPr>
      <a:lvl7pPr marL="1350000" indent="-270000" algn="l" defTabSz="685800" rtl="0" eaLnBrk="1" latinLnBrk="0" hangingPunct="1">
        <a:lnSpc>
          <a:spcPct val="120000"/>
        </a:lnSpc>
        <a:spcBef>
          <a:spcPts val="375"/>
        </a:spcBef>
        <a:buClr>
          <a:schemeClr val="tx2"/>
        </a:buClr>
        <a:buSzPct val="70000"/>
        <a:buFont typeface="Wingdings" panose="05000000000000000000" pitchFamily="2" charset="2"/>
        <a:buChar char="n"/>
        <a:defRPr sz="1800" kern="1200">
          <a:solidFill>
            <a:schemeClr val="tx2"/>
          </a:solidFill>
          <a:latin typeface="+mn-lt"/>
          <a:ea typeface="+mn-ea"/>
          <a:cs typeface="+mn-cs"/>
        </a:defRPr>
      </a:lvl7pPr>
      <a:lvl8pPr marL="1620000" indent="-27000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8pPr>
      <a:lvl9pPr marL="189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baseline="0">
          <a:solidFill>
            <a:schemeClr val="tx2"/>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Title"/>
          <p:cNvSpPr>
            <a:spLocks noGrp="1"/>
          </p:cNvSpPr>
          <p:nvPr>
            <p:ph type="title"/>
          </p:nvPr>
        </p:nvSpPr>
        <p:spPr>
          <a:xfrm>
            <a:off x="900000" y="605756"/>
            <a:ext cx="10753200" cy="1051200"/>
          </a:xfrm>
          <a:prstGeom prst="rect">
            <a:avLst/>
          </a:prstGeom>
        </p:spPr>
        <p:txBody>
          <a:bodyPr vert="horz" lIns="0" tIns="0" rIns="0" bIns="0" rtlCol="0" anchor="ctr">
            <a:normAutofit/>
          </a:bodyPr>
          <a:lstStyle/>
          <a:p>
            <a:r>
              <a:rPr lang="nl-NL"/>
              <a:t>Klik om de stijl te bewerken</a:t>
            </a:r>
          </a:p>
        </p:txBody>
      </p:sp>
      <p:sp>
        <p:nvSpPr>
          <p:cNvPr id="3" name="sContent"/>
          <p:cNvSpPr>
            <a:spLocks noGrp="1"/>
          </p:cNvSpPr>
          <p:nvPr>
            <p:ph type="body" idx="1"/>
          </p:nvPr>
        </p:nvSpPr>
        <p:spPr>
          <a:xfrm>
            <a:off x="899999" y="1719617"/>
            <a:ext cx="10753200" cy="3787200"/>
          </a:xfrm>
          <a:prstGeom prst="rect">
            <a:avLst/>
          </a:prstGeom>
        </p:spPr>
        <p:txBody>
          <a:bodyPr vert="horz" lIns="0" tIns="0" rIns="0" bIns="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p:txBody>
      </p:sp>
      <p:sp>
        <p:nvSpPr>
          <p:cNvPr id="4" name="sDate"/>
          <p:cNvSpPr>
            <a:spLocks noGrp="1"/>
          </p:cNvSpPr>
          <p:nvPr>
            <p:ph type="dt" sz="half" idx="2"/>
          </p:nvPr>
        </p:nvSpPr>
        <p:spPr>
          <a:xfrm>
            <a:off x="9853199" y="6498002"/>
            <a:ext cx="1800000" cy="276999"/>
          </a:xfrm>
          <a:prstGeom prst="rect">
            <a:avLst/>
          </a:prstGeom>
        </p:spPr>
        <p:txBody>
          <a:bodyPr vert="horz" lIns="0" tIns="0" rIns="0" bIns="0" rtlCol="0" anchor="ctr">
            <a:noAutofit/>
          </a:bodyPr>
          <a:lstStyle>
            <a:lvl1pPr algn="r">
              <a:defRPr sz="1350">
                <a:solidFill>
                  <a:schemeClr val="tx1">
                    <a:tint val="75000"/>
                  </a:schemeClr>
                </a:solidFill>
              </a:defRPr>
            </a:lvl1pPr>
          </a:lstStyle>
          <a:p>
            <a:fld id="{AD022A66-4842-4E6B-B69F-6F6E5AF1B72A}" type="datetime1">
              <a:rPr lang="nl-NL" smtClean="0"/>
              <a:t>7-4-2026</a:t>
            </a:fld>
            <a:endParaRPr lang="nl-NL"/>
          </a:p>
        </p:txBody>
      </p:sp>
      <p:sp>
        <p:nvSpPr>
          <p:cNvPr id="5" name="sFooter"/>
          <p:cNvSpPr>
            <a:spLocks noGrp="1"/>
          </p:cNvSpPr>
          <p:nvPr>
            <p:ph type="ftr" sz="quarter" idx="3"/>
          </p:nvPr>
        </p:nvSpPr>
        <p:spPr>
          <a:xfrm>
            <a:off x="900001" y="6498002"/>
            <a:ext cx="8825025" cy="276999"/>
          </a:xfrm>
          <a:prstGeom prst="rect">
            <a:avLst/>
          </a:prstGeom>
        </p:spPr>
        <p:txBody>
          <a:bodyPr vert="horz" lIns="0" tIns="0" rIns="0" bIns="0" rtlCol="0" anchor="ctr">
            <a:noAutofit/>
          </a:bodyPr>
          <a:lstStyle>
            <a:lvl1pPr algn="l">
              <a:defRPr sz="1350">
                <a:solidFill>
                  <a:schemeClr val="tx1">
                    <a:tint val="75000"/>
                  </a:schemeClr>
                </a:solidFill>
              </a:defRPr>
            </a:lvl1pPr>
          </a:lstStyle>
          <a:p>
            <a:endParaRPr lang="nl-NL"/>
          </a:p>
        </p:txBody>
      </p:sp>
      <p:sp>
        <p:nvSpPr>
          <p:cNvPr id="6" name="sSlideNumber"/>
          <p:cNvSpPr>
            <a:spLocks noGrp="1"/>
          </p:cNvSpPr>
          <p:nvPr>
            <p:ph type="sldNum" sz="quarter" idx="4"/>
          </p:nvPr>
        </p:nvSpPr>
        <p:spPr>
          <a:xfrm>
            <a:off x="2700000" y="6060620"/>
            <a:ext cx="2743200" cy="276999"/>
          </a:xfrm>
          <a:prstGeom prst="rect">
            <a:avLst/>
          </a:prstGeom>
        </p:spPr>
        <p:txBody>
          <a:bodyPr vert="horz" lIns="0" tIns="0" rIns="0" bIns="0" rtlCol="0" anchor="ctr">
            <a:noAutofit/>
          </a:bodyPr>
          <a:lstStyle>
            <a:lvl1pPr algn="l">
              <a:defRPr sz="1350">
                <a:solidFill>
                  <a:schemeClr val="tx1">
                    <a:tint val="75000"/>
                  </a:schemeClr>
                </a:solidFill>
              </a:defRPr>
            </a:lvl1pPr>
          </a:lstStyle>
          <a:p>
            <a:r>
              <a:rPr lang="nl-NL"/>
              <a:t> | </a:t>
            </a:r>
            <a:fld id="{536A636E-F282-4250-8DDA-4505C9E2F636}" type="slidenum">
              <a:rPr lang="nl-NL" smtClean="0"/>
              <a:pPr/>
              <a:t>‹#›</a:t>
            </a:fld>
            <a:endParaRPr lang="nl-NL"/>
          </a:p>
        </p:txBody>
      </p:sp>
      <p:pic>
        <p:nvPicPr>
          <p:cNvPr id="7" name="sLogo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00000" y="6076800"/>
            <a:ext cx="1800000" cy="204940"/>
          </a:xfrm>
          <a:prstGeom prst="rect">
            <a:avLst/>
          </a:prstGeom>
        </p:spPr>
      </p:pic>
      <p:pic>
        <p:nvPicPr>
          <p:cNvPr id="8" name="sLogo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853200" y="6181200"/>
            <a:ext cx="1800000" cy="98634"/>
          </a:xfrm>
          <a:prstGeom prst="rect">
            <a:avLst/>
          </a:prstGeom>
        </p:spPr>
      </p:pic>
    </p:spTree>
    <p:extLst>
      <p:ext uri="{BB962C8B-B14F-4D97-AF65-F5344CB8AC3E}">
        <p14:creationId xmlns:p14="http://schemas.microsoft.com/office/powerpoint/2010/main" val="396399384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hf hdr="0" ftr="0" dt="0"/>
  <p:txStyles>
    <p:titleStyle>
      <a:lvl1pPr algn="l" defTabSz="685800" rtl="0" eaLnBrk="1" latinLnBrk="0" hangingPunct="1">
        <a:lnSpc>
          <a:spcPct val="90000"/>
        </a:lnSpc>
        <a:spcBef>
          <a:spcPct val="0"/>
        </a:spcBef>
        <a:buNone/>
        <a:defRPr sz="2850" b="1" kern="1200">
          <a:solidFill>
            <a:schemeClr val="accent1"/>
          </a:solidFill>
          <a:latin typeface="+mj-lt"/>
          <a:ea typeface="+mj-ea"/>
          <a:cs typeface="+mj-cs"/>
        </a:defRPr>
      </a:lvl1pPr>
    </p:titleStyle>
    <p:bodyStyle>
      <a:lvl1pPr marL="0" indent="0" algn="l" defTabSz="685800" rtl="0" eaLnBrk="1" latinLnBrk="0" hangingPunct="1">
        <a:lnSpc>
          <a:spcPct val="120000"/>
        </a:lnSpc>
        <a:spcBef>
          <a:spcPts val="750"/>
        </a:spcBef>
        <a:buFont typeface="Calibri" panose="020F0502020204030204" pitchFamily="34" charset="0"/>
        <a:buChar char="​"/>
        <a:defRPr sz="1800" b="1" kern="1200">
          <a:solidFill>
            <a:schemeClr val="tx2"/>
          </a:solidFill>
          <a:latin typeface="+mn-lt"/>
          <a:ea typeface="+mn-ea"/>
          <a:cs typeface="+mn-cs"/>
        </a:defRPr>
      </a:lvl1pPr>
      <a:lvl2pPr marL="0" indent="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2pPr>
      <a:lvl3pPr marL="27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a:solidFill>
            <a:schemeClr val="tx2"/>
          </a:solidFill>
          <a:latin typeface="+mn-lt"/>
          <a:ea typeface="+mn-ea"/>
          <a:cs typeface="+mn-cs"/>
        </a:defRPr>
      </a:lvl3pPr>
      <a:lvl4pPr marL="540000" indent="-270000" algn="l" defTabSz="685800" rtl="0" eaLnBrk="1" latinLnBrk="0" hangingPunct="1">
        <a:lnSpc>
          <a:spcPct val="120000"/>
        </a:lnSpc>
        <a:spcBef>
          <a:spcPts val="375"/>
        </a:spcBef>
        <a:buClr>
          <a:schemeClr val="tx2"/>
        </a:buClr>
        <a:buSzPct val="70000"/>
        <a:buFont typeface="Wingdings" panose="05000000000000000000" pitchFamily="2" charset="2"/>
        <a:buChar char="n"/>
        <a:defRPr sz="1800" kern="1200">
          <a:solidFill>
            <a:schemeClr val="tx2"/>
          </a:solidFill>
          <a:latin typeface="+mn-lt"/>
          <a:ea typeface="+mn-ea"/>
          <a:cs typeface="+mn-cs"/>
        </a:defRPr>
      </a:lvl4pPr>
      <a:lvl5pPr marL="810000" indent="-27000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5pPr>
      <a:lvl6pPr marL="108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a:solidFill>
            <a:schemeClr val="tx2"/>
          </a:solidFill>
          <a:latin typeface="+mn-lt"/>
          <a:ea typeface="+mn-ea"/>
          <a:cs typeface="+mn-cs"/>
        </a:defRPr>
      </a:lvl6pPr>
      <a:lvl7pPr marL="1350000" indent="-270000" algn="l" defTabSz="685800" rtl="0" eaLnBrk="1" latinLnBrk="0" hangingPunct="1">
        <a:lnSpc>
          <a:spcPct val="120000"/>
        </a:lnSpc>
        <a:spcBef>
          <a:spcPts val="375"/>
        </a:spcBef>
        <a:buClr>
          <a:schemeClr val="tx2"/>
        </a:buClr>
        <a:buSzPct val="70000"/>
        <a:buFont typeface="Wingdings" panose="05000000000000000000" pitchFamily="2" charset="2"/>
        <a:buChar char="n"/>
        <a:defRPr sz="1800" kern="1200">
          <a:solidFill>
            <a:schemeClr val="tx2"/>
          </a:solidFill>
          <a:latin typeface="+mn-lt"/>
          <a:ea typeface="+mn-ea"/>
          <a:cs typeface="+mn-cs"/>
        </a:defRPr>
      </a:lvl7pPr>
      <a:lvl8pPr marL="1620000" indent="-270000" algn="l" defTabSz="685800" rtl="0" eaLnBrk="1" latinLnBrk="0" hangingPunct="1">
        <a:lnSpc>
          <a:spcPct val="120000"/>
        </a:lnSpc>
        <a:spcBef>
          <a:spcPts val="375"/>
        </a:spcBef>
        <a:buFont typeface="Calibri" panose="020F0502020204030204" pitchFamily="34" charset="0"/>
        <a:buChar char="-"/>
        <a:defRPr sz="1800" kern="1200">
          <a:solidFill>
            <a:schemeClr val="tx2"/>
          </a:solidFill>
          <a:latin typeface="+mn-lt"/>
          <a:ea typeface="+mn-ea"/>
          <a:cs typeface="+mn-cs"/>
        </a:defRPr>
      </a:lvl8pPr>
      <a:lvl9pPr marL="1890000" indent="-270000" algn="l" defTabSz="685800" rtl="0" eaLnBrk="1" latinLnBrk="0" hangingPunct="1">
        <a:lnSpc>
          <a:spcPct val="120000"/>
        </a:lnSpc>
        <a:spcBef>
          <a:spcPts val="375"/>
        </a:spcBef>
        <a:buClr>
          <a:schemeClr val="accent1"/>
        </a:buClr>
        <a:buSzPct val="70000"/>
        <a:buFont typeface="Wingdings" panose="05000000000000000000" pitchFamily="2" charset="2"/>
        <a:buChar char="n"/>
        <a:defRPr sz="1800" kern="1200" baseline="0">
          <a:solidFill>
            <a:schemeClr val="tx2"/>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4.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afbeelding 1" descr="Afbeeldingsresultaten voor kwaliteit">
            <a:extLst>
              <a:ext uri="{FF2B5EF4-FFF2-40B4-BE49-F238E27FC236}">
                <a16:creationId xmlns:a16="http://schemas.microsoft.com/office/drawing/2014/main" id="{9E1168B1-D2AC-A64C-7CBD-B83FE476EA40}"/>
              </a:ext>
            </a:extLst>
          </p:cNvPr>
          <p:cNvPicPr>
            <a:picLocks noGrp="1" noChangeAspect="1"/>
          </p:cNvPicPr>
          <p:nvPr>
            <p:ph type="pic" sz="quarter" idx="13"/>
          </p:nvPr>
        </p:nvPicPr>
        <p:blipFill>
          <a:blip r:embed="rId3"/>
          <a:srcRect t="10573" b="10573"/>
          <a:stretch/>
        </p:blipFill>
        <p:spPr>
          <a:xfrm>
            <a:off x="-149251" y="526854"/>
            <a:ext cx="11155765" cy="3923773"/>
          </a:xfrm>
        </p:spPr>
      </p:pic>
      <p:sp>
        <p:nvSpPr>
          <p:cNvPr id="4" name="Titel 3">
            <a:extLst>
              <a:ext uri="{FF2B5EF4-FFF2-40B4-BE49-F238E27FC236}">
                <a16:creationId xmlns:a16="http://schemas.microsoft.com/office/drawing/2014/main" id="{CCE27ECA-2B00-2976-6754-BB413250DFCD}"/>
              </a:ext>
            </a:extLst>
          </p:cNvPr>
          <p:cNvSpPr>
            <a:spLocks noGrp="1"/>
          </p:cNvSpPr>
          <p:nvPr>
            <p:ph type="ctrTitle"/>
          </p:nvPr>
        </p:nvSpPr>
        <p:spPr/>
        <p:txBody>
          <a:bodyPr/>
          <a:lstStyle/>
          <a:p>
            <a:r>
              <a:rPr lang="nl-NL" dirty="0"/>
              <a:t>Werken aan Kwaliteitscultuur</a:t>
            </a:r>
          </a:p>
        </p:txBody>
      </p:sp>
      <p:sp>
        <p:nvSpPr>
          <p:cNvPr id="5" name="Ondertitel 4">
            <a:extLst>
              <a:ext uri="{FF2B5EF4-FFF2-40B4-BE49-F238E27FC236}">
                <a16:creationId xmlns:a16="http://schemas.microsoft.com/office/drawing/2014/main" id="{E24DD683-B7E9-ADE4-AA35-583D831B9617}"/>
              </a:ext>
            </a:extLst>
          </p:cNvPr>
          <p:cNvSpPr>
            <a:spLocks noGrp="1"/>
          </p:cNvSpPr>
          <p:nvPr>
            <p:ph type="subTitle" idx="1"/>
          </p:nvPr>
        </p:nvSpPr>
        <p:spPr/>
        <p:txBody>
          <a:bodyPr/>
          <a:lstStyle/>
          <a:p>
            <a:r>
              <a:rPr lang="nl-NL" dirty="0"/>
              <a:t>8 april 2026</a:t>
            </a:r>
          </a:p>
        </p:txBody>
      </p:sp>
      <p:pic>
        <p:nvPicPr>
          <p:cNvPr id="3" name="Afbeelding 2">
            <a:extLst>
              <a:ext uri="{FF2B5EF4-FFF2-40B4-BE49-F238E27FC236}">
                <a16:creationId xmlns:a16="http://schemas.microsoft.com/office/drawing/2014/main" id="{8204620A-EFAA-20AB-6286-56C87CAF78E8}"/>
              </a:ext>
            </a:extLst>
          </p:cNvPr>
          <p:cNvPicPr>
            <a:picLocks noChangeAspect="1"/>
          </p:cNvPicPr>
          <p:nvPr/>
        </p:nvPicPr>
        <p:blipFill>
          <a:blip r:embed="rId4"/>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2544391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4EEC6-4FA8-832B-CAC1-F60E647C57C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CD52557-72E4-8A71-8038-744600E42B28}"/>
              </a:ext>
            </a:extLst>
          </p:cNvPr>
          <p:cNvSpPr>
            <a:spLocks noGrp="1"/>
          </p:cNvSpPr>
          <p:nvPr>
            <p:ph type="title"/>
          </p:nvPr>
        </p:nvSpPr>
        <p:spPr>
          <a:xfrm>
            <a:off x="676712" y="145143"/>
            <a:ext cx="10753200" cy="1175657"/>
          </a:xfrm>
        </p:spPr>
        <p:txBody>
          <a:bodyPr/>
          <a:lstStyle/>
          <a:p>
            <a:r>
              <a:rPr lang="nl-NL" dirty="0">
                <a:ea typeface="Calibri"/>
                <a:cs typeface="Calibri"/>
              </a:rPr>
              <a:t>Uitgangspunten bij ‘werken aan kwaliteitscultuur’</a:t>
            </a:r>
          </a:p>
        </p:txBody>
      </p:sp>
      <p:sp>
        <p:nvSpPr>
          <p:cNvPr id="3" name="Tijdelijke aanduiding voor tekst 2">
            <a:extLst>
              <a:ext uri="{FF2B5EF4-FFF2-40B4-BE49-F238E27FC236}">
                <a16:creationId xmlns:a16="http://schemas.microsoft.com/office/drawing/2014/main" id="{CA812AF9-D01B-8314-238B-6276469E89D4}"/>
              </a:ext>
            </a:extLst>
          </p:cNvPr>
          <p:cNvSpPr>
            <a:spLocks noGrp="1"/>
          </p:cNvSpPr>
          <p:nvPr>
            <p:ph type="body" sz="quarter" idx="13"/>
          </p:nvPr>
        </p:nvSpPr>
        <p:spPr>
          <a:xfrm>
            <a:off x="538800" y="1320800"/>
            <a:ext cx="11114400" cy="4470400"/>
          </a:xfrm>
        </p:spPr>
        <p:txBody>
          <a:bodyPr vert="horz" lIns="0" tIns="0" rIns="0" bIns="0" rtlCol="0" anchor="ctr">
            <a:normAutofit/>
          </a:bodyPr>
          <a:lstStyle/>
          <a:p>
            <a:pPr marL="342900" indent="-342900" fontAlgn="base">
              <a:buFont typeface="Arial" panose="020F0502020204030204" pitchFamily="34" charset="0"/>
              <a:buChar char="•"/>
            </a:pPr>
            <a:r>
              <a:rPr lang="nl-NL" b="0" dirty="0"/>
              <a:t>Elke school werkt met twee jaardoelen per schooljaar, waarvan het thema van  één doel door het Partnerschap bepaald wordt. </a:t>
            </a:r>
            <a:endParaRPr lang="en-US" b="0" dirty="0"/>
          </a:p>
          <a:p>
            <a:pPr marL="342900" indent="-342900">
              <a:buFont typeface="Arial" panose="020F0502020204030204" pitchFamily="34" charset="0"/>
              <a:buChar char="•"/>
            </a:pPr>
            <a:r>
              <a:rPr lang="nl-NL" b="0" dirty="0">
                <a:ea typeface="Calibri"/>
                <a:cs typeface="Calibri"/>
              </a:rPr>
              <a:t>Jaarlijks monitoren van de minimale kwaliteit </a:t>
            </a:r>
            <a:r>
              <a:rPr lang="nl-NL" b="0" dirty="0" err="1">
                <a:ea typeface="Calibri"/>
                <a:cs typeface="Calibri"/>
              </a:rPr>
              <a:t>dmv</a:t>
            </a:r>
            <a:r>
              <a:rPr lang="nl-NL" b="0" dirty="0">
                <a:ea typeface="Calibri"/>
                <a:cs typeface="Calibri"/>
              </a:rPr>
              <a:t> de checklist basiskwaliteit POO</a:t>
            </a:r>
            <a:endParaRPr lang="nl-NL" b="0" dirty="0"/>
          </a:p>
          <a:p>
            <a:pPr marL="342900" indent="-342900" fontAlgn="base">
              <a:buFont typeface="Arial" panose="020F0502020204030204" pitchFamily="34" charset="0"/>
              <a:buChar char="•"/>
            </a:pPr>
            <a:r>
              <a:rPr lang="nl-NL" b="0" dirty="0"/>
              <a:t>Werken vanuit de vier waarborgen uit het Kwaliteitskader Samen Opleiden</a:t>
            </a:r>
          </a:p>
          <a:p>
            <a:pPr marL="342900" indent="-342900" fontAlgn="base">
              <a:buFont typeface="Arial" panose="020F0502020204030204" pitchFamily="34" charset="0"/>
              <a:buChar char="•"/>
            </a:pPr>
            <a:r>
              <a:rPr lang="nl-NL" b="0" dirty="0"/>
              <a:t>Alle actoren worden actief en continu betrokken en hebben elk een individuele en collectieve verantwoordelijkheid. </a:t>
            </a:r>
          </a:p>
          <a:p>
            <a:pPr marL="342900" indent="-342900" fontAlgn="base">
              <a:buFont typeface="Arial" panose="020F0502020204030204" pitchFamily="34" charset="0"/>
              <a:buChar char="•"/>
            </a:pPr>
            <a:r>
              <a:rPr lang="nl-NL" b="0" dirty="0"/>
              <a:t>Continue dialoog over kwaliteitsontwikkeling op verschillende niveaus</a:t>
            </a:r>
          </a:p>
          <a:p>
            <a:pPr marL="285750" indent="-285750">
              <a:buFont typeface="Arial,Sans-Serif" panose="020F0502020204030204" pitchFamily="34" charset="0"/>
              <a:buChar char="•"/>
            </a:pPr>
            <a:r>
              <a:rPr lang="nl-NL" b="0" dirty="0">
                <a:ea typeface="Calibri"/>
                <a:cs typeface="Calibri"/>
              </a:rPr>
              <a:t>BOC monitort kwaliteit(</a:t>
            </a:r>
            <a:r>
              <a:rPr lang="nl-NL" b="0" dirty="0" err="1">
                <a:ea typeface="Calibri"/>
                <a:cs typeface="Calibri"/>
              </a:rPr>
              <a:t>sontwikkeling</a:t>
            </a:r>
            <a:r>
              <a:rPr lang="nl-NL" b="0" dirty="0">
                <a:ea typeface="Calibri"/>
                <a:cs typeface="Calibri"/>
              </a:rPr>
              <a:t>) van zijn partnerscholen </a:t>
            </a:r>
            <a:endParaRPr lang="en-US" b="0" dirty="0">
              <a:ea typeface="Calibri"/>
              <a:cs typeface="Calibri"/>
            </a:endParaRPr>
          </a:p>
          <a:p>
            <a:pPr marL="285750" indent="-285750">
              <a:buFont typeface="Arial,Sans-Serif" panose="020F0502020204030204" pitchFamily="34" charset="0"/>
              <a:buChar char="•"/>
            </a:pPr>
            <a:r>
              <a:rPr lang="nl-NL" b="0" dirty="0">
                <a:ea typeface="Calibri"/>
                <a:cs typeface="Calibri"/>
              </a:rPr>
              <a:t>De school doorloopt een cyclus van 4 jaar; na 2 jaar vindt interne audit plaats binnen bestuur; na 4 jaar uitwisseling tussen besturen</a:t>
            </a:r>
          </a:p>
          <a:p>
            <a:pPr>
              <a:buNone/>
            </a:pPr>
            <a:endParaRPr lang="nl-NL" dirty="0">
              <a:ea typeface="Calibri"/>
              <a:cs typeface="Calibri"/>
            </a:endParaRPr>
          </a:p>
        </p:txBody>
      </p:sp>
      <p:pic>
        <p:nvPicPr>
          <p:cNvPr id="5" name="Afbeelding 4">
            <a:extLst>
              <a:ext uri="{FF2B5EF4-FFF2-40B4-BE49-F238E27FC236}">
                <a16:creationId xmlns:a16="http://schemas.microsoft.com/office/drawing/2014/main" id="{12A7F000-C4D6-2DF8-66B3-159BC390FE6D}"/>
              </a:ext>
            </a:extLst>
          </p:cNvPr>
          <p:cNvPicPr>
            <a:picLocks noChangeAspect="1"/>
          </p:cNvPicPr>
          <p:nvPr/>
        </p:nvPicPr>
        <p:blipFill>
          <a:blip r:embed="rId2"/>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1554472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59B70-CE10-8A4D-A543-4578E92FD7F7}"/>
              </a:ext>
            </a:extLst>
          </p:cNvPr>
          <p:cNvSpPr>
            <a:spLocks noGrp="1"/>
          </p:cNvSpPr>
          <p:nvPr>
            <p:ph type="title"/>
          </p:nvPr>
        </p:nvSpPr>
        <p:spPr/>
        <p:txBody>
          <a:bodyPr/>
          <a:lstStyle/>
          <a:p>
            <a:r>
              <a:rPr lang="nl-NL">
                <a:ea typeface="Calibri"/>
                <a:cs typeface="Calibri"/>
              </a:rPr>
              <a:t>Checklist Basiskwaliteit</a:t>
            </a:r>
          </a:p>
        </p:txBody>
      </p:sp>
      <p:sp>
        <p:nvSpPr>
          <p:cNvPr id="3" name="Tijdelijke aanduiding voor inhoud 2">
            <a:extLst>
              <a:ext uri="{FF2B5EF4-FFF2-40B4-BE49-F238E27FC236}">
                <a16:creationId xmlns:a16="http://schemas.microsoft.com/office/drawing/2014/main" id="{D7193FF3-0111-C930-FD7A-BDD6BC67F081}"/>
              </a:ext>
            </a:extLst>
          </p:cNvPr>
          <p:cNvSpPr>
            <a:spLocks noGrp="1"/>
          </p:cNvSpPr>
          <p:nvPr>
            <p:ph idx="1"/>
          </p:nvPr>
        </p:nvSpPr>
        <p:spPr>
          <a:xfrm>
            <a:off x="779427" y="1492246"/>
            <a:ext cx="11002820" cy="4500038"/>
          </a:xfrm>
        </p:spPr>
        <p:txBody>
          <a:bodyPr vert="horz" lIns="0" tIns="0" rIns="0" bIns="0" rtlCol="0" anchor="t">
            <a:normAutofit/>
          </a:bodyPr>
          <a:lstStyle/>
          <a:p>
            <a:pPr>
              <a:buNone/>
            </a:pPr>
            <a:r>
              <a:rPr lang="nl-NL" sz="2800" b="0" dirty="0">
                <a:ea typeface="Calibri"/>
                <a:cs typeface="Calibri"/>
              </a:rPr>
              <a:t>Basiskwaliteit wordt jaarlijks geborgd: de schoolopleider checkt de minimale kwaliteit </a:t>
            </a:r>
            <a:r>
              <a:rPr lang="nl-NL" sz="2800" b="0" dirty="0" err="1">
                <a:ea typeface="Calibri"/>
                <a:cs typeface="Calibri"/>
              </a:rPr>
              <a:t>mbv</a:t>
            </a:r>
            <a:r>
              <a:rPr lang="nl-NL" sz="2800" b="0" dirty="0">
                <a:ea typeface="Calibri"/>
                <a:cs typeface="Calibri"/>
              </a:rPr>
              <a:t> checklist basiskwaliteit POO</a:t>
            </a:r>
          </a:p>
          <a:p>
            <a:pPr>
              <a:buNone/>
            </a:pPr>
            <a:r>
              <a:rPr lang="nl-NL" sz="2800" b="0" dirty="0">
                <a:cs typeface="Calibri"/>
              </a:rPr>
              <a:t>Hier staan criteria uit de basisaudit op, zoals bv dat de school een opgeleide schoolopleider heeft, getrainde mentoren en een visie op het opleiden van studenten.</a:t>
            </a:r>
          </a:p>
          <a:p>
            <a:pPr marL="342900" indent="-342900">
              <a:buFont typeface="Calibri"/>
              <a:buChar char="-"/>
            </a:pPr>
            <a:endParaRPr lang="nl-NL" sz="2400" dirty="0">
              <a:ea typeface="Calibri"/>
              <a:cs typeface="Calibri"/>
            </a:endParaRPr>
          </a:p>
        </p:txBody>
      </p:sp>
      <p:pic>
        <p:nvPicPr>
          <p:cNvPr id="5" name="Afbeelding 4">
            <a:extLst>
              <a:ext uri="{FF2B5EF4-FFF2-40B4-BE49-F238E27FC236}">
                <a16:creationId xmlns:a16="http://schemas.microsoft.com/office/drawing/2014/main" id="{D1D6DE35-F4ED-F710-B449-B6A478A76EDF}"/>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2923819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59B70-CE10-8A4D-A543-4578E92FD7F7}"/>
              </a:ext>
            </a:extLst>
          </p:cNvPr>
          <p:cNvSpPr>
            <a:spLocks noGrp="1"/>
          </p:cNvSpPr>
          <p:nvPr>
            <p:ph type="title"/>
          </p:nvPr>
        </p:nvSpPr>
        <p:spPr/>
        <p:txBody>
          <a:bodyPr/>
          <a:lstStyle/>
          <a:p>
            <a:r>
              <a:rPr lang="nl-NL" dirty="0">
                <a:ea typeface="Calibri"/>
                <a:cs typeface="Calibri"/>
              </a:rPr>
              <a:t>Doelgericht werken</a:t>
            </a:r>
          </a:p>
        </p:txBody>
      </p:sp>
      <p:sp>
        <p:nvSpPr>
          <p:cNvPr id="3" name="Tijdelijke aanduiding voor inhoud 2">
            <a:extLst>
              <a:ext uri="{FF2B5EF4-FFF2-40B4-BE49-F238E27FC236}">
                <a16:creationId xmlns:a16="http://schemas.microsoft.com/office/drawing/2014/main" id="{D7193FF3-0111-C930-FD7A-BDD6BC67F081}"/>
              </a:ext>
            </a:extLst>
          </p:cNvPr>
          <p:cNvSpPr>
            <a:spLocks noGrp="1"/>
          </p:cNvSpPr>
          <p:nvPr>
            <p:ph idx="1"/>
          </p:nvPr>
        </p:nvSpPr>
        <p:spPr>
          <a:xfrm>
            <a:off x="779427" y="1492246"/>
            <a:ext cx="11002820" cy="4500038"/>
          </a:xfrm>
        </p:spPr>
        <p:txBody>
          <a:bodyPr vert="horz" lIns="0" tIns="0" rIns="0" bIns="0" rtlCol="0" anchor="t">
            <a:normAutofit/>
          </a:bodyPr>
          <a:lstStyle/>
          <a:p>
            <a:pPr>
              <a:buNone/>
            </a:pPr>
            <a:r>
              <a:rPr lang="nl-NL" sz="2400" b="0" dirty="0">
                <a:ea typeface="Calibri"/>
                <a:cs typeface="Calibri"/>
              </a:rPr>
              <a:t>Jaarlijks werken aan twee doelen:</a:t>
            </a:r>
          </a:p>
          <a:p>
            <a:pPr marL="342900" indent="-342900">
              <a:buChar char="-"/>
            </a:pPr>
            <a:r>
              <a:rPr lang="nl-NL" sz="2400" b="0" dirty="0">
                <a:cs typeface="Calibri"/>
              </a:rPr>
              <a:t>Partnerschapsdoel: vanuit het partnerschap wordt een thema gekozen waaraan alle partnerscholen een doel koppelen waaraan gedurende het jaar wordt gewerkt.  Voor de pilot is het partnerschapsthema: </a:t>
            </a:r>
            <a:r>
              <a:rPr lang="nl-NL" sz="2400" b="0" dirty="0">
                <a:solidFill>
                  <a:srgbClr val="FF0000"/>
                </a:solidFill>
                <a:cs typeface="Calibri"/>
              </a:rPr>
              <a:t>de samenwerking tussen SOL en IO </a:t>
            </a:r>
            <a:endParaRPr lang="en-US" sz="2400" b="0" dirty="0">
              <a:solidFill>
                <a:srgbClr val="FF0000"/>
              </a:solidFill>
              <a:ea typeface="Calibri"/>
              <a:cs typeface="Calibri"/>
            </a:endParaRPr>
          </a:p>
          <a:p>
            <a:pPr marL="342900" indent="-342900">
              <a:buFont typeface="Calibri"/>
              <a:buChar char="-"/>
            </a:pPr>
            <a:endParaRPr lang="nl-NL" sz="2400" b="0" dirty="0">
              <a:ea typeface="Calibri"/>
              <a:cs typeface="Calibri"/>
            </a:endParaRPr>
          </a:p>
          <a:p>
            <a:pPr marL="342900" indent="-342900">
              <a:buFont typeface="Calibri"/>
              <a:buChar char="-"/>
            </a:pPr>
            <a:r>
              <a:rPr lang="nl-NL" sz="2400" b="0" dirty="0">
                <a:cs typeface="Calibri"/>
              </a:rPr>
              <a:t>Eigen doel: iedere school of bestuur formuleert een eigen doel dat past bij hun ontwikkeling  (voor pilot kan je twee jaar aan zelfde doel werken)</a:t>
            </a:r>
            <a:endParaRPr lang="nl-NL" sz="2400" b="0" dirty="0">
              <a:ea typeface="Calibri"/>
              <a:cs typeface="Calibri"/>
            </a:endParaRPr>
          </a:p>
          <a:p>
            <a:pPr marL="342900" indent="-342900">
              <a:buFont typeface="Calibri"/>
              <a:buChar char="-"/>
            </a:pPr>
            <a:endParaRPr lang="nl-NL" sz="2400" b="0" dirty="0">
              <a:ea typeface="Calibri"/>
              <a:cs typeface="Calibri"/>
            </a:endParaRPr>
          </a:p>
          <a:p>
            <a:pPr>
              <a:buNone/>
            </a:pPr>
            <a:r>
              <a:rPr lang="nl-NL" sz="2400" b="0" dirty="0">
                <a:ea typeface="Calibri"/>
                <a:cs typeface="Calibri"/>
              </a:rPr>
              <a:t>De doelen zijn een verdieping op de basisaudit.</a:t>
            </a:r>
          </a:p>
          <a:p>
            <a:pPr marL="342900" indent="-342900">
              <a:buFont typeface="Calibri"/>
              <a:buChar char="-"/>
            </a:pPr>
            <a:endParaRPr lang="nl-NL" sz="2400" dirty="0">
              <a:ea typeface="Calibri"/>
              <a:cs typeface="Calibri"/>
            </a:endParaRPr>
          </a:p>
        </p:txBody>
      </p:sp>
      <p:pic>
        <p:nvPicPr>
          <p:cNvPr id="5" name="Afbeelding 4">
            <a:extLst>
              <a:ext uri="{FF2B5EF4-FFF2-40B4-BE49-F238E27FC236}">
                <a16:creationId xmlns:a16="http://schemas.microsoft.com/office/drawing/2014/main" id="{D1D6DE35-F4ED-F710-B449-B6A478A76EDF}"/>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3603907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19E69-8F6A-4180-33AE-C43804A082C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68C0EC7-BA9F-9B84-989F-91E26445D009}"/>
              </a:ext>
            </a:extLst>
          </p:cNvPr>
          <p:cNvSpPr>
            <a:spLocks noGrp="1"/>
          </p:cNvSpPr>
          <p:nvPr>
            <p:ph type="title"/>
          </p:nvPr>
        </p:nvSpPr>
        <p:spPr/>
        <p:txBody>
          <a:bodyPr/>
          <a:lstStyle/>
          <a:p>
            <a:r>
              <a:rPr lang="nl-NL" dirty="0"/>
              <a:t>Belangrijkste actoren</a:t>
            </a:r>
            <a:endParaRPr lang="nl-NL" dirty="0">
              <a:solidFill>
                <a:schemeClr val="tx1"/>
              </a:solidFill>
              <a:ea typeface="Calibri"/>
              <a:cs typeface="Calibri"/>
            </a:endParaRPr>
          </a:p>
        </p:txBody>
      </p:sp>
      <p:sp>
        <p:nvSpPr>
          <p:cNvPr id="3" name="Tijdelijke aanduiding voor dianummer 2">
            <a:extLst>
              <a:ext uri="{FF2B5EF4-FFF2-40B4-BE49-F238E27FC236}">
                <a16:creationId xmlns:a16="http://schemas.microsoft.com/office/drawing/2014/main" id="{F4D3A6D9-2EF5-8A1C-D1E4-5577831CCC3B}"/>
              </a:ext>
            </a:extLst>
          </p:cNvPr>
          <p:cNvSpPr>
            <a:spLocks noGrp="1"/>
          </p:cNvSpPr>
          <p:nvPr>
            <p:ph type="sldNum" sz="quarter" idx="12"/>
          </p:nvPr>
        </p:nvSpPr>
        <p:spPr/>
        <p:txBody>
          <a:bodyPr/>
          <a:lstStyle/>
          <a:p>
            <a:r>
              <a:rPr lang="nl-NL" dirty="0"/>
              <a:t> | </a:t>
            </a:r>
            <a:fld id="{64F55287-3FAD-47DA-93FD-4664C8340890}" type="slidenum">
              <a:rPr lang="nl-NL" smtClean="0"/>
              <a:pPr/>
              <a:t>13</a:t>
            </a:fld>
            <a:endParaRPr lang="nl-NL" dirty="0"/>
          </a:p>
        </p:txBody>
      </p:sp>
      <p:sp>
        <p:nvSpPr>
          <p:cNvPr id="4" name="Tijdelijke aanduiding voor tekst 3">
            <a:extLst>
              <a:ext uri="{FF2B5EF4-FFF2-40B4-BE49-F238E27FC236}">
                <a16:creationId xmlns:a16="http://schemas.microsoft.com/office/drawing/2014/main" id="{7A38F8DB-78EB-811E-85E2-81A1E750286B}"/>
              </a:ext>
            </a:extLst>
          </p:cNvPr>
          <p:cNvSpPr>
            <a:spLocks noGrp="1"/>
          </p:cNvSpPr>
          <p:nvPr>
            <p:ph type="body" sz="quarter" idx="13"/>
          </p:nvPr>
        </p:nvSpPr>
        <p:spPr>
          <a:xfrm>
            <a:off x="900000" y="1682153"/>
            <a:ext cx="10753200" cy="4032956"/>
          </a:xfrm>
        </p:spPr>
        <p:txBody>
          <a:bodyPr vert="horz" lIns="0" tIns="0" rIns="0" bIns="0" rtlCol="0" anchor="t">
            <a:normAutofit/>
          </a:bodyPr>
          <a:lstStyle/>
          <a:p>
            <a:pPr marL="285750" indent="-285750">
              <a:buFont typeface="Arial,Sans-Serif" panose="020F0502020204030204" pitchFamily="34" charset="0"/>
              <a:buChar char="•"/>
            </a:pPr>
            <a:r>
              <a:rPr lang="nl-NL" b="0" dirty="0">
                <a:ea typeface="Calibri"/>
                <a:cs typeface="Calibri"/>
              </a:rPr>
              <a:t>Schoolopleider</a:t>
            </a:r>
          </a:p>
          <a:p>
            <a:pPr marL="285750" indent="-285750">
              <a:buFont typeface="Arial,Sans-Serif" panose="020F0502020204030204" pitchFamily="34" charset="0"/>
              <a:buChar char="•"/>
            </a:pPr>
            <a:r>
              <a:rPr lang="nl-NL" b="0" dirty="0">
                <a:ea typeface="Calibri"/>
                <a:cs typeface="Calibri"/>
              </a:rPr>
              <a:t>Instituutsopleider</a:t>
            </a:r>
          </a:p>
          <a:p>
            <a:pPr marL="285750" indent="-285750">
              <a:buFont typeface="Arial,Sans-Serif" panose="020F0502020204030204" pitchFamily="34" charset="0"/>
              <a:buChar char="•"/>
            </a:pPr>
            <a:r>
              <a:rPr lang="nl-NL" b="0" dirty="0" err="1">
                <a:ea typeface="Calibri"/>
                <a:cs typeface="Calibri"/>
              </a:rPr>
              <a:t>Bovenschools</a:t>
            </a:r>
            <a:r>
              <a:rPr lang="nl-NL" b="0" dirty="0">
                <a:ea typeface="Calibri"/>
                <a:cs typeface="Calibri"/>
              </a:rPr>
              <a:t> opleidingscoördinator </a:t>
            </a:r>
          </a:p>
          <a:p>
            <a:pPr marL="285750" indent="-285750">
              <a:buFont typeface="Arial,Sans-Serif" panose="020F0502020204030204" pitchFamily="34" charset="0"/>
              <a:buChar char="•"/>
            </a:pPr>
            <a:endParaRPr lang="nl-NL" b="0" dirty="0">
              <a:ea typeface="Calibri"/>
              <a:cs typeface="Calibri"/>
            </a:endParaRPr>
          </a:p>
          <a:p>
            <a:pPr marL="285750" indent="-285750">
              <a:buFont typeface="Arial,Sans-Serif" panose="020F0502020204030204" pitchFamily="34" charset="0"/>
              <a:buChar char="•"/>
            </a:pPr>
            <a:r>
              <a:rPr lang="nl-NL" b="0" dirty="0">
                <a:ea typeface="Calibri"/>
                <a:cs typeface="Calibri"/>
              </a:rPr>
              <a:t>Werkplekbegeleiders</a:t>
            </a:r>
          </a:p>
          <a:p>
            <a:pPr marL="285750" indent="-285750">
              <a:buFont typeface="Arial,Sans-Serif" panose="020F0502020204030204" pitchFamily="34" charset="0"/>
              <a:buChar char="•"/>
            </a:pPr>
            <a:r>
              <a:rPr lang="nl-NL" b="0" dirty="0">
                <a:ea typeface="Calibri"/>
                <a:cs typeface="Calibri"/>
              </a:rPr>
              <a:t>Studenten</a:t>
            </a:r>
          </a:p>
          <a:p>
            <a:pPr marL="285750" indent="-285750">
              <a:buFont typeface="Arial,Sans-Serif" panose="020F0502020204030204" pitchFamily="34" charset="0"/>
              <a:buChar char="•"/>
            </a:pPr>
            <a:endParaRPr lang="nl-NL" b="0" dirty="0">
              <a:ea typeface="Calibri"/>
              <a:cs typeface="Calibri"/>
            </a:endParaRPr>
          </a:p>
          <a:p>
            <a:pPr>
              <a:buNone/>
            </a:pPr>
            <a:r>
              <a:rPr lang="nl-NL" b="0" dirty="0">
                <a:ea typeface="Calibri"/>
                <a:cs typeface="Calibri"/>
              </a:rPr>
              <a:t>Kwaliteitscultuur is een integraal gespreksonderwerp op netwerkoverleggen, gesprekken </a:t>
            </a:r>
            <a:r>
              <a:rPr lang="nl-NL" b="0" dirty="0" err="1">
                <a:ea typeface="Calibri"/>
                <a:cs typeface="Calibri"/>
              </a:rPr>
              <a:t>io-so</a:t>
            </a:r>
            <a:r>
              <a:rPr lang="nl-NL" b="0" dirty="0">
                <a:ea typeface="Calibri"/>
                <a:cs typeface="Calibri"/>
              </a:rPr>
              <a:t>, gesprek met directeur</a:t>
            </a:r>
            <a:endParaRPr lang="en-US" b="0" dirty="0">
              <a:ea typeface="Calibri"/>
              <a:cs typeface="Calibri"/>
            </a:endParaRPr>
          </a:p>
        </p:txBody>
      </p:sp>
      <p:pic>
        <p:nvPicPr>
          <p:cNvPr id="5" name="Picture 2" descr="Marnix | Partners in Opleiding en Ontwikkeling - Platform Samen Opleiden">
            <a:extLst>
              <a:ext uri="{FF2B5EF4-FFF2-40B4-BE49-F238E27FC236}">
                <a16:creationId xmlns:a16="http://schemas.microsoft.com/office/drawing/2014/main" id="{32C4BCEA-CBA9-FD76-7BE0-5876624375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7733" y="5936087"/>
            <a:ext cx="2492422" cy="52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5433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9CBF1D-5185-FC80-A580-E358D6887C71}"/>
              </a:ext>
            </a:extLst>
          </p:cNvPr>
          <p:cNvSpPr>
            <a:spLocks noGrp="1"/>
          </p:cNvSpPr>
          <p:nvPr>
            <p:ph type="title"/>
          </p:nvPr>
        </p:nvSpPr>
        <p:spPr/>
        <p:txBody>
          <a:bodyPr/>
          <a:lstStyle/>
          <a:p>
            <a:r>
              <a:rPr lang="nl-NL" dirty="0"/>
              <a:t>(Mogelijke) werkwijze </a:t>
            </a:r>
            <a:r>
              <a:rPr lang="nl-NL" dirty="0" err="1"/>
              <a:t>adhv</a:t>
            </a:r>
            <a:r>
              <a:rPr lang="nl-NL" dirty="0"/>
              <a:t> de </a:t>
            </a:r>
            <a:r>
              <a:rPr lang="nl-NL" dirty="0" err="1"/>
              <a:t>pdca</a:t>
            </a:r>
            <a:r>
              <a:rPr lang="nl-NL" dirty="0"/>
              <a:t>-cyclus</a:t>
            </a:r>
            <a:endParaRPr lang="nl-NL" dirty="0">
              <a:solidFill>
                <a:schemeClr val="tx1"/>
              </a:solidFill>
              <a:ea typeface="Calibri"/>
              <a:cs typeface="Calibri"/>
            </a:endParaRPr>
          </a:p>
        </p:txBody>
      </p:sp>
      <p:sp>
        <p:nvSpPr>
          <p:cNvPr id="3" name="Tijdelijke aanduiding voor dianummer 2">
            <a:extLst>
              <a:ext uri="{FF2B5EF4-FFF2-40B4-BE49-F238E27FC236}">
                <a16:creationId xmlns:a16="http://schemas.microsoft.com/office/drawing/2014/main" id="{18B318A6-D018-6633-A675-6F2FF875C85E}"/>
              </a:ext>
            </a:extLst>
          </p:cNvPr>
          <p:cNvSpPr>
            <a:spLocks noGrp="1"/>
          </p:cNvSpPr>
          <p:nvPr>
            <p:ph type="sldNum" sz="quarter" idx="12"/>
          </p:nvPr>
        </p:nvSpPr>
        <p:spPr/>
        <p:txBody>
          <a:bodyPr/>
          <a:lstStyle/>
          <a:p>
            <a:r>
              <a:rPr lang="nl-NL" dirty="0"/>
              <a:t> | </a:t>
            </a:r>
            <a:fld id="{64F55287-3FAD-47DA-93FD-4664C8340890}" type="slidenum">
              <a:rPr lang="nl-NL" smtClean="0"/>
              <a:pPr/>
              <a:t>14</a:t>
            </a:fld>
            <a:endParaRPr lang="nl-NL" dirty="0"/>
          </a:p>
        </p:txBody>
      </p:sp>
      <p:sp>
        <p:nvSpPr>
          <p:cNvPr id="4" name="Tijdelijke aanduiding voor tekst 3">
            <a:extLst>
              <a:ext uri="{FF2B5EF4-FFF2-40B4-BE49-F238E27FC236}">
                <a16:creationId xmlns:a16="http://schemas.microsoft.com/office/drawing/2014/main" id="{1E801596-6E7F-B274-0545-AA98742E08AB}"/>
              </a:ext>
            </a:extLst>
          </p:cNvPr>
          <p:cNvSpPr>
            <a:spLocks noGrp="1"/>
          </p:cNvSpPr>
          <p:nvPr>
            <p:ph type="body" sz="quarter" idx="13"/>
          </p:nvPr>
        </p:nvSpPr>
        <p:spPr>
          <a:xfrm>
            <a:off x="900000" y="1682153"/>
            <a:ext cx="10753200" cy="4032956"/>
          </a:xfrm>
        </p:spPr>
        <p:txBody>
          <a:bodyPr vert="horz" lIns="0" tIns="0" rIns="0" bIns="0" rtlCol="0" anchor="t">
            <a:normAutofit lnSpcReduction="10000"/>
          </a:bodyPr>
          <a:lstStyle/>
          <a:p>
            <a:pPr marL="285750" indent="-285750">
              <a:buFont typeface="Arial,Sans-Serif" panose="020F0502020204030204" pitchFamily="34" charset="0"/>
              <a:buChar char="•"/>
            </a:pPr>
            <a:r>
              <a:rPr lang="nl-NL" b="0" dirty="0">
                <a:ea typeface="Calibri"/>
                <a:cs typeface="Calibri"/>
              </a:rPr>
              <a:t>Begin van het schooljaar: sol en </a:t>
            </a:r>
            <a:r>
              <a:rPr lang="nl-NL" b="0" err="1">
                <a:ea typeface="Calibri"/>
                <a:cs typeface="Calibri"/>
              </a:rPr>
              <a:t>io</a:t>
            </a:r>
            <a:r>
              <a:rPr lang="nl-NL" b="0" dirty="0">
                <a:ea typeface="Calibri"/>
                <a:cs typeface="Calibri"/>
              </a:rPr>
              <a:t> bepalen schooldoel en partnerschapsdoel</a:t>
            </a:r>
          </a:p>
          <a:p>
            <a:pPr marL="285750" indent="-285750">
              <a:buFont typeface="Arial,Sans-Serif" panose="020F0502020204030204" pitchFamily="34" charset="0"/>
              <a:buChar char="•"/>
            </a:pPr>
            <a:r>
              <a:rPr lang="nl-NL" b="0" dirty="0">
                <a:ea typeface="Calibri"/>
                <a:cs typeface="Calibri"/>
              </a:rPr>
              <a:t>Doelen van de verschillende scholen bespreken in netwerkoverleg</a:t>
            </a:r>
          </a:p>
          <a:p>
            <a:pPr marL="285750" indent="-285750">
              <a:buFont typeface="Arial,Sans-Serif" panose="020F0502020204030204" pitchFamily="34" charset="0"/>
              <a:buChar char="•"/>
            </a:pPr>
            <a:r>
              <a:rPr lang="nl-NL" b="0" dirty="0">
                <a:ea typeface="Calibri"/>
                <a:cs typeface="Calibri"/>
              </a:rPr>
              <a:t>Gedurende het jaar werken aan doelen; </a:t>
            </a:r>
            <a:r>
              <a:rPr lang="nl-NL" b="0" err="1">
                <a:ea typeface="Calibri"/>
                <a:cs typeface="Calibri"/>
              </a:rPr>
              <a:t>boc</a:t>
            </a:r>
            <a:r>
              <a:rPr lang="nl-NL" b="0" dirty="0">
                <a:ea typeface="Calibri"/>
                <a:cs typeface="Calibri"/>
              </a:rPr>
              <a:t> monitort ontwikkeling</a:t>
            </a:r>
          </a:p>
          <a:p>
            <a:pPr marL="285750" indent="-285750">
              <a:buFont typeface="Arial,Sans-Serif" panose="020F0502020204030204" pitchFamily="34" charset="0"/>
              <a:buChar char="•"/>
            </a:pPr>
            <a:r>
              <a:rPr lang="nl-NL" b="0" dirty="0">
                <a:ea typeface="Calibri"/>
                <a:cs typeface="Calibri"/>
              </a:rPr>
              <a:t>Aan het eind van het jaar evaluatie met sol-</a:t>
            </a:r>
            <a:r>
              <a:rPr lang="nl-NL" b="0" err="1">
                <a:ea typeface="Calibri"/>
                <a:cs typeface="Calibri"/>
              </a:rPr>
              <a:t>io</a:t>
            </a:r>
            <a:r>
              <a:rPr lang="nl-NL" b="0" dirty="0">
                <a:ea typeface="Calibri"/>
                <a:cs typeface="Calibri"/>
              </a:rPr>
              <a:t>-</a:t>
            </a:r>
            <a:r>
              <a:rPr lang="nl-NL" b="0" err="1">
                <a:ea typeface="Calibri"/>
                <a:cs typeface="Calibri"/>
              </a:rPr>
              <a:t>boc</a:t>
            </a:r>
            <a:endParaRPr lang="nl-NL" b="0">
              <a:ea typeface="Calibri"/>
              <a:cs typeface="Calibri"/>
            </a:endParaRPr>
          </a:p>
          <a:p>
            <a:pPr marL="285750" indent="-285750">
              <a:buFont typeface="Arial,Sans-Serif" panose="020F0502020204030204" pitchFamily="34" charset="0"/>
              <a:buChar char="•"/>
            </a:pPr>
            <a:r>
              <a:rPr lang="nl-NL" b="0" dirty="0">
                <a:ea typeface="Calibri"/>
                <a:cs typeface="Calibri"/>
              </a:rPr>
              <a:t>Verdiepen doel of nieuw doel kiezen </a:t>
            </a:r>
          </a:p>
          <a:p>
            <a:pPr marL="285750" indent="-285750">
              <a:buFont typeface="Arial,Sans-Serif" panose="020F0502020204030204" pitchFamily="34" charset="0"/>
              <a:buChar char="•"/>
            </a:pPr>
            <a:r>
              <a:rPr lang="nl-NL" b="0" dirty="0">
                <a:ea typeface="Calibri"/>
                <a:cs typeface="Calibri"/>
              </a:rPr>
              <a:t>Na twee jaar: interbestuurlijke evaluatie</a:t>
            </a:r>
          </a:p>
          <a:p>
            <a:pPr marL="285750" indent="-285750">
              <a:buFont typeface="Arial,Sans-Serif" panose="020F0502020204030204" pitchFamily="34" charset="0"/>
              <a:buChar char="•"/>
            </a:pPr>
            <a:r>
              <a:rPr lang="nl-NL" b="0" dirty="0">
                <a:ea typeface="Calibri"/>
                <a:cs typeface="Calibri"/>
              </a:rPr>
              <a:t>Na vier jaar: </a:t>
            </a:r>
            <a:r>
              <a:rPr lang="nl-NL" b="0" err="1">
                <a:ea typeface="Calibri"/>
                <a:cs typeface="Calibri"/>
              </a:rPr>
              <a:t>hercertificering</a:t>
            </a:r>
            <a:r>
              <a:rPr lang="nl-NL" b="0" dirty="0">
                <a:ea typeface="Calibri"/>
                <a:cs typeface="Calibri"/>
              </a:rPr>
              <a:t> tussen twee of meer besturen</a:t>
            </a:r>
          </a:p>
          <a:p>
            <a:pPr marL="285750" indent="-285750">
              <a:buFont typeface="Arial,Sans-Serif" panose="020F0502020204030204" pitchFamily="34" charset="0"/>
              <a:buChar char="•"/>
            </a:pPr>
            <a:endParaRPr lang="nl-NL" b="0" dirty="0">
              <a:ea typeface="Calibri"/>
              <a:cs typeface="Calibri"/>
            </a:endParaRPr>
          </a:p>
          <a:p>
            <a:pPr marL="285750" indent="-285750">
              <a:buFont typeface="Arial,Sans-Serif" panose="020F0502020204030204" pitchFamily="34" charset="0"/>
              <a:buChar char="•"/>
            </a:pPr>
            <a:r>
              <a:rPr lang="nl-NL" b="0" dirty="0">
                <a:ea typeface="Calibri"/>
                <a:cs typeface="Calibri"/>
              </a:rPr>
              <a:t>Hulpmiddelen: </a:t>
            </a:r>
            <a:r>
              <a:rPr lang="nl-NL" b="0">
                <a:ea typeface="Calibri"/>
                <a:cs typeface="Calibri"/>
              </a:rPr>
              <a:t>checklist; plan schooldoel/partnerschapsdoel; routekaart; gesprekskaarten voor interbestuurlijke evaluatie/</a:t>
            </a:r>
            <a:r>
              <a:rPr lang="nl-NL" b="0" err="1">
                <a:ea typeface="Calibri"/>
                <a:cs typeface="Calibri"/>
              </a:rPr>
              <a:t>hercertificering</a:t>
            </a:r>
            <a:endParaRPr lang="nl-NL" b="0">
              <a:ea typeface="Calibri"/>
              <a:cs typeface="Calibri"/>
            </a:endParaRPr>
          </a:p>
        </p:txBody>
      </p:sp>
      <p:pic>
        <p:nvPicPr>
          <p:cNvPr id="5" name="Picture 2" descr="Marnix | Partners in Opleiding en Ontwikkeling - Platform Samen Opleiden">
            <a:extLst>
              <a:ext uri="{FF2B5EF4-FFF2-40B4-BE49-F238E27FC236}">
                <a16:creationId xmlns:a16="http://schemas.microsoft.com/office/drawing/2014/main" id="{4EC2DCF9-5273-EF14-3A16-6FB740BE14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07733" y="5936087"/>
            <a:ext cx="2492422" cy="52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750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1BE79B07-E131-2CB7-DCEF-E4FED810D991}"/>
              </a:ext>
            </a:extLst>
          </p:cNvPr>
          <p:cNvPicPr>
            <a:picLocks noChangeAspect="1"/>
          </p:cNvPicPr>
          <p:nvPr/>
        </p:nvPicPr>
        <p:blipFill>
          <a:blip r:embed="rId2"/>
          <a:stretch>
            <a:fillRect/>
          </a:stretch>
        </p:blipFill>
        <p:spPr>
          <a:xfrm>
            <a:off x="3671697" y="0"/>
            <a:ext cx="4848606" cy="6858000"/>
          </a:xfrm>
          <a:prstGeom prst="rect">
            <a:avLst/>
          </a:prstGeom>
        </p:spPr>
      </p:pic>
    </p:spTree>
    <p:extLst>
      <p:ext uri="{BB962C8B-B14F-4D97-AF65-F5344CB8AC3E}">
        <p14:creationId xmlns:p14="http://schemas.microsoft.com/office/powerpoint/2010/main" val="1020331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C2B869-C2A9-CB3B-D742-21B2705CD673}"/>
              </a:ext>
            </a:extLst>
          </p:cNvPr>
          <p:cNvSpPr>
            <a:spLocks noGrp="1"/>
          </p:cNvSpPr>
          <p:nvPr>
            <p:ph type="title"/>
          </p:nvPr>
        </p:nvSpPr>
        <p:spPr/>
        <p:txBody>
          <a:bodyPr/>
          <a:lstStyle/>
          <a:p>
            <a:r>
              <a:rPr lang="nl-NL">
                <a:cs typeface="Calibri"/>
              </a:rPr>
              <a:t>**Checklist van doel naar actieplan</a:t>
            </a:r>
            <a:br>
              <a:rPr lang="nl-NL">
                <a:solidFill>
                  <a:srgbClr val="000000"/>
                </a:solidFill>
                <a:effectLst/>
                <a:latin typeface="YAFdJt8dAY0 0"/>
              </a:rPr>
            </a:br>
            <a:endParaRPr lang="nl-NL"/>
          </a:p>
        </p:txBody>
      </p:sp>
      <p:sp>
        <p:nvSpPr>
          <p:cNvPr id="3" name="Tijdelijke aanduiding voor tekst 2">
            <a:extLst>
              <a:ext uri="{FF2B5EF4-FFF2-40B4-BE49-F238E27FC236}">
                <a16:creationId xmlns:a16="http://schemas.microsoft.com/office/drawing/2014/main" id="{ABF553AE-B431-4F29-C99B-A39369D6AD0F}"/>
              </a:ext>
            </a:extLst>
          </p:cNvPr>
          <p:cNvSpPr>
            <a:spLocks noGrp="1"/>
          </p:cNvSpPr>
          <p:nvPr>
            <p:ph type="body" sz="quarter" idx="13"/>
          </p:nvPr>
        </p:nvSpPr>
        <p:spPr/>
        <p:txBody>
          <a:bodyPr>
            <a:normAutofit lnSpcReduction="10000"/>
          </a:bodyPr>
          <a:lstStyle/>
          <a:p>
            <a:pPr marL="342900" indent="-342900">
              <a:buFont typeface="Wingdings" panose="05000000000000000000" pitchFamily="2" charset="2"/>
              <a:buChar char="§"/>
            </a:pPr>
            <a:r>
              <a:rPr lang="nl-NL" b="0" i="0" dirty="0">
                <a:solidFill>
                  <a:srgbClr val="000000"/>
                </a:solidFill>
                <a:effectLst/>
              </a:rPr>
              <a:t>Kan het doel vertaald worden naar gedrag dat begeleiders, het team moet laten zien?</a:t>
            </a:r>
            <a:endParaRPr lang="nl-NL" dirty="0"/>
          </a:p>
          <a:p>
            <a:pPr marL="342900" indent="-342900">
              <a:buFont typeface="Wingdings" panose="05000000000000000000" pitchFamily="2" charset="2"/>
              <a:buChar char="§"/>
            </a:pPr>
            <a:r>
              <a:rPr lang="nl-NL" b="0" i="0" dirty="0">
                <a:solidFill>
                  <a:srgbClr val="000000"/>
                </a:solidFill>
                <a:effectLst/>
              </a:rPr>
              <a:t>Kun je het doel op verschillende manieren zichtbaar maken, vertellen, of tastbaar maken?</a:t>
            </a:r>
            <a:endParaRPr lang="nl-NL" dirty="0"/>
          </a:p>
          <a:p>
            <a:pPr marL="342900" indent="-342900">
              <a:buFont typeface="Wingdings" panose="05000000000000000000" pitchFamily="2" charset="2"/>
              <a:buChar char="§"/>
            </a:pPr>
            <a:r>
              <a:rPr lang="nl-NL" b="0" i="0" dirty="0">
                <a:solidFill>
                  <a:srgbClr val="000000"/>
                </a:solidFill>
                <a:effectLst/>
              </a:rPr>
              <a:t>Kun je het doel door het jaar heen terug laten komen op verschillende bijeenkomsten in verschillende vormen?</a:t>
            </a:r>
            <a:endParaRPr lang="nl-NL" dirty="0"/>
          </a:p>
          <a:p>
            <a:pPr marL="342900" indent="-342900">
              <a:buFont typeface="Wingdings" panose="05000000000000000000" pitchFamily="2" charset="2"/>
              <a:buChar char="§"/>
            </a:pPr>
            <a:r>
              <a:rPr lang="nl-NL" b="0" i="0" dirty="0">
                <a:solidFill>
                  <a:srgbClr val="000000"/>
                </a:solidFill>
                <a:effectLst/>
              </a:rPr>
              <a:t>Zijn er ondersteunende hulpmiddelen voor de betrokkenen om hun gedrag aan te passen om het doel te bereiken</a:t>
            </a:r>
            <a:endParaRPr lang="nl-NL" dirty="0"/>
          </a:p>
          <a:p>
            <a:pPr marL="342900" indent="-342900">
              <a:buFont typeface="Wingdings" panose="05000000000000000000" pitchFamily="2" charset="2"/>
              <a:buChar char="§"/>
            </a:pPr>
            <a:r>
              <a:rPr lang="nl-NL" b="0" i="0" dirty="0">
                <a:solidFill>
                  <a:srgbClr val="000000"/>
                </a:solidFill>
                <a:effectLst/>
              </a:rPr>
              <a:t>Wie heb je nog meer nodig om het doel te bereiken?</a:t>
            </a:r>
            <a:endParaRPr lang="nl-NL" dirty="0"/>
          </a:p>
          <a:p>
            <a:pPr marL="342900" indent="-342900">
              <a:buFont typeface="Wingdings" panose="05000000000000000000" pitchFamily="2" charset="2"/>
              <a:buChar char="§"/>
            </a:pPr>
            <a:r>
              <a:rPr lang="nl-NL" b="0" i="0" dirty="0">
                <a:solidFill>
                  <a:srgbClr val="000000"/>
                </a:solidFill>
                <a:effectLst/>
              </a:rPr>
              <a:t>Kun je een tijdlijn opstellen? Wanneer doe je wat, wanneer, hoe vaak, met wie?</a:t>
            </a:r>
            <a:endParaRPr lang="nl-NL" dirty="0"/>
          </a:p>
          <a:p>
            <a:endParaRPr lang="nl-NL" dirty="0"/>
          </a:p>
        </p:txBody>
      </p:sp>
    </p:spTree>
    <p:extLst>
      <p:ext uri="{BB962C8B-B14F-4D97-AF65-F5344CB8AC3E}">
        <p14:creationId xmlns:p14="http://schemas.microsoft.com/office/powerpoint/2010/main" val="33788759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01FA9686-82B3-113D-C637-5D732145FCF4}"/>
              </a:ext>
            </a:extLst>
          </p:cNvPr>
          <p:cNvPicPr>
            <a:picLocks noChangeAspect="1"/>
          </p:cNvPicPr>
          <p:nvPr/>
        </p:nvPicPr>
        <p:blipFill>
          <a:blip r:embed="rId2"/>
          <a:stretch>
            <a:fillRect/>
          </a:stretch>
        </p:blipFill>
        <p:spPr>
          <a:xfrm>
            <a:off x="3671697" y="0"/>
            <a:ext cx="4848606" cy="6858000"/>
          </a:xfrm>
          <a:prstGeom prst="rect">
            <a:avLst/>
          </a:prstGeom>
        </p:spPr>
      </p:pic>
    </p:spTree>
    <p:extLst>
      <p:ext uri="{BB962C8B-B14F-4D97-AF65-F5344CB8AC3E}">
        <p14:creationId xmlns:p14="http://schemas.microsoft.com/office/powerpoint/2010/main" val="3943574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693ED172-227D-2B21-F406-DC3D03E3BC95}"/>
            </a:ext>
          </a:extLst>
        </p:cNvPr>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804D4D3A-E782-1AED-D9EC-17191DD3235D}"/>
              </a:ext>
            </a:extLst>
          </p:cNvPr>
          <p:cNvSpPr>
            <a:spLocks noGrp="1"/>
          </p:cNvSpPr>
          <p:nvPr>
            <p:ph type="body" idx="1"/>
          </p:nvPr>
        </p:nvSpPr>
        <p:spPr/>
        <p:txBody>
          <a:bodyPr/>
          <a:lstStyle/>
          <a:p>
            <a:r>
              <a:rPr lang="nl-NL" sz="2400" dirty="0">
                <a:solidFill>
                  <a:srgbClr val="000000"/>
                </a:solidFill>
                <a:latin typeface="+mn-lt"/>
                <a:ea typeface="+mn-ea"/>
                <a:cs typeface="+mn-cs"/>
              </a:rPr>
              <a:t>Wat is jouw rol binnen het Samen Opleiden?</a:t>
            </a:r>
          </a:p>
          <a:p>
            <a:r>
              <a:rPr lang="nl-NL" sz="2400" dirty="0">
                <a:solidFill>
                  <a:srgbClr val="000000"/>
                </a:solidFill>
                <a:latin typeface="+mn-lt"/>
                <a:ea typeface="+mn-ea"/>
                <a:cs typeface="+mn-cs"/>
              </a:rPr>
              <a:t>Kun je de concrete doelen benoemen waar je aan hebt gewerkt?</a:t>
            </a:r>
          </a:p>
          <a:p>
            <a:r>
              <a:rPr lang="nl-NL" sz="2400" dirty="0">
                <a:solidFill>
                  <a:srgbClr val="000000"/>
                </a:solidFill>
                <a:latin typeface="+mn-lt"/>
                <a:ea typeface="+mn-ea"/>
                <a:cs typeface="+mn-cs"/>
              </a:rPr>
              <a:t>Wat levert deze manier van werken op?</a:t>
            </a:r>
          </a:p>
          <a:p>
            <a:r>
              <a:rPr lang="nl-NL" sz="2400" dirty="0">
                <a:solidFill>
                  <a:srgbClr val="000000"/>
                </a:solidFill>
                <a:latin typeface="+mn-lt"/>
                <a:ea typeface="+mn-ea"/>
                <a:cs typeface="+mn-cs"/>
              </a:rPr>
              <a:t>Waar ben je enthousiast over?</a:t>
            </a:r>
          </a:p>
          <a:p>
            <a:r>
              <a:rPr lang="nl-NL" sz="2400" dirty="0">
                <a:solidFill>
                  <a:srgbClr val="000000"/>
                </a:solidFill>
                <a:latin typeface="+mn-lt"/>
                <a:ea typeface="+mn-ea"/>
                <a:cs typeface="+mn-cs"/>
              </a:rPr>
              <a:t>Wat vind je lastig?</a:t>
            </a:r>
          </a:p>
          <a:p>
            <a:r>
              <a:rPr lang="nl-NL" sz="2400" dirty="0">
                <a:solidFill>
                  <a:srgbClr val="000000"/>
                </a:solidFill>
                <a:latin typeface="+mn-lt"/>
                <a:ea typeface="+mn-ea"/>
                <a:cs typeface="+mn-cs"/>
              </a:rPr>
              <a:t>Wat zou je willen meegeven?</a:t>
            </a:r>
          </a:p>
        </p:txBody>
      </p:sp>
      <p:sp>
        <p:nvSpPr>
          <p:cNvPr id="6" name="Titel 5">
            <a:extLst>
              <a:ext uri="{FF2B5EF4-FFF2-40B4-BE49-F238E27FC236}">
                <a16:creationId xmlns:a16="http://schemas.microsoft.com/office/drawing/2014/main" id="{C49CDA55-D061-71DB-1C15-847418C3106C}"/>
              </a:ext>
            </a:extLst>
          </p:cNvPr>
          <p:cNvSpPr>
            <a:spLocks noGrp="1"/>
          </p:cNvSpPr>
          <p:nvPr>
            <p:ph type="title"/>
          </p:nvPr>
        </p:nvSpPr>
        <p:spPr>
          <a:xfrm>
            <a:off x="609599" y="645496"/>
            <a:ext cx="10414400" cy="905208"/>
          </a:xfrm>
        </p:spPr>
        <p:txBody>
          <a:bodyPr/>
          <a:lstStyle/>
          <a:p>
            <a:r>
              <a:rPr lang="nl-NL" sz="2850" dirty="0">
                <a:latin typeface="+mj-lt"/>
                <a:ea typeface="+mj-ea"/>
                <a:cs typeface="+mj-cs"/>
              </a:rPr>
              <a:t>Ervaringen van deelnemers pilot</a:t>
            </a:r>
          </a:p>
        </p:txBody>
      </p:sp>
      <p:pic>
        <p:nvPicPr>
          <p:cNvPr id="5" name="Afbeelding 4">
            <a:extLst>
              <a:ext uri="{FF2B5EF4-FFF2-40B4-BE49-F238E27FC236}">
                <a16:creationId xmlns:a16="http://schemas.microsoft.com/office/drawing/2014/main" id="{98E471A1-9B28-499D-9AC3-D1F9E09E223B}"/>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992636742"/>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6FF9A-19C9-B287-8BE0-4A944387D08B}"/>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A214F938-0CB3-AF5F-676A-8E2C70F6CE2B}"/>
              </a:ext>
            </a:extLst>
          </p:cNvPr>
          <p:cNvSpPr>
            <a:spLocks noGrp="1"/>
          </p:cNvSpPr>
          <p:nvPr>
            <p:ph type="title"/>
          </p:nvPr>
        </p:nvSpPr>
        <p:spPr>
          <a:xfrm>
            <a:off x="609600" y="537029"/>
            <a:ext cx="10414400" cy="905208"/>
          </a:xfrm>
        </p:spPr>
        <p:txBody>
          <a:bodyPr/>
          <a:lstStyle/>
          <a:p>
            <a:r>
              <a:rPr lang="nl-NL" sz="2850" dirty="0">
                <a:latin typeface="+mj-lt"/>
                <a:ea typeface="+mj-ea"/>
                <a:cs typeface="+mj-cs"/>
              </a:rPr>
              <a:t>Aan de slag</a:t>
            </a:r>
          </a:p>
        </p:txBody>
      </p:sp>
      <p:pic>
        <p:nvPicPr>
          <p:cNvPr id="5" name="Afbeelding 4">
            <a:extLst>
              <a:ext uri="{FF2B5EF4-FFF2-40B4-BE49-F238E27FC236}">
                <a16:creationId xmlns:a16="http://schemas.microsoft.com/office/drawing/2014/main" id="{E56D5233-CD14-ACF7-FCDA-2104B5D297EE}"/>
              </a:ext>
            </a:extLst>
          </p:cNvPr>
          <p:cNvPicPr>
            <a:picLocks noChangeAspect="1"/>
          </p:cNvPicPr>
          <p:nvPr/>
        </p:nvPicPr>
        <p:blipFill>
          <a:blip r:embed="rId2"/>
          <a:stretch>
            <a:fillRect/>
          </a:stretch>
        </p:blipFill>
        <p:spPr>
          <a:xfrm>
            <a:off x="9190203" y="5990093"/>
            <a:ext cx="2462997" cy="524301"/>
          </a:xfrm>
          <a:prstGeom prst="rect">
            <a:avLst/>
          </a:prstGeom>
        </p:spPr>
      </p:pic>
      <p:sp>
        <p:nvSpPr>
          <p:cNvPr id="4" name="Tijdelijke aanduiding voor tekst 3">
            <a:extLst>
              <a:ext uri="{FF2B5EF4-FFF2-40B4-BE49-F238E27FC236}">
                <a16:creationId xmlns:a16="http://schemas.microsoft.com/office/drawing/2014/main" id="{C0861C59-3798-1DEC-6E42-322A95956277}"/>
              </a:ext>
            </a:extLst>
          </p:cNvPr>
          <p:cNvSpPr>
            <a:spLocks noGrp="1"/>
          </p:cNvSpPr>
          <p:nvPr>
            <p:ph type="body" idx="1"/>
          </p:nvPr>
        </p:nvSpPr>
        <p:spPr/>
        <p:txBody>
          <a:bodyPr/>
          <a:lstStyle/>
          <a:p>
            <a:r>
              <a:rPr lang="nl-NL" sz="2400" dirty="0">
                <a:solidFill>
                  <a:srgbClr val="000000"/>
                </a:solidFill>
                <a:latin typeface="+mn-lt"/>
                <a:ea typeface="+mn-ea"/>
                <a:cs typeface="+mn-cs"/>
              </a:rPr>
              <a:t>Kijk nog eens wat je opschreef bij de 4e dia: waar ben je trots op en waar liggen ontwikkelkansen </a:t>
            </a:r>
            <a:r>
              <a:rPr lang="nl-NL" sz="2400" dirty="0" err="1">
                <a:solidFill>
                  <a:srgbClr val="000000"/>
                </a:solidFill>
                <a:latin typeface="+mn-lt"/>
                <a:ea typeface="+mn-ea"/>
                <a:cs typeface="+mn-cs"/>
              </a:rPr>
              <a:t>mbt</a:t>
            </a:r>
            <a:r>
              <a:rPr lang="nl-NL" sz="2400" dirty="0">
                <a:solidFill>
                  <a:srgbClr val="000000"/>
                </a:solidFill>
                <a:latin typeface="+mn-lt"/>
                <a:ea typeface="+mn-ea"/>
                <a:cs typeface="+mn-cs"/>
              </a:rPr>
              <a:t> Samen Opleiden?</a:t>
            </a:r>
          </a:p>
          <a:p>
            <a:r>
              <a:rPr lang="nl-NL" sz="2400" dirty="0">
                <a:solidFill>
                  <a:srgbClr val="000000"/>
                </a:solidFill>
                <a:latin typeface="+mn-lt"/>
                <a:ea typeface="+mn-ea"/>
                <a:cs typeface="+mn-cs"/>
              </a:rPr>
              <a:t>Kun je hier een jaardoel aan koppelen? </a:t>
            </a:r>
          </a:p>
          <a:p>
            <a:r>
              <a:rPr lang="nl-NL" sz="2400" dirty="0">
                <a:solidFill>
                  <a:srgbClr val="000000"/>
                </a:solidFill>
                <a:latin typeface="+mn-lt"/>
                <a:ea typeface="+mn-ea"/>
                <a:cs typeface="+mn-cs"/>
              </a:rPr>
              <a:t>Formuleer een doel. Kijk ook nog even naar de punten uit dia 16.</a:t>
            </a:r>
          </a:p>
          <a:p>
            <a:r>
              <a:rPr lang="nl-NL" sz="2400" dirty="0">
                <a:solidFill>
                  <a:srgbClr val="000000"/>
                </a:solidFill>
                <a:latin typeface="+mn-lt"/>
                <a:ea typeface="+mn-ea"/>
                <a:cs typeface="+mn-cs"/>
              </a:rPr>
              <a:t>Formeer kleine groepen (3-4 personen; liefst </a:t>
            </a:r>
            <a:r>
              <a:rPr lang="nl-NL" sz="2400" dirty="0" err="1">
                <a:solidFill>
                  <a:srgbClr val="000000"/>
                </a:solidFill>
                <a:latin typeface="+mn-lt"/>
                <a:ea typeface="+mn-ea"/>
                <a:cs typeface="+mn-cs"/>
              </a:rPr>
              <a:t>io’s</a:t>
            </a:r>
            <a:r>
              <a:rPr lang="nl-NL" sz="2400" dirty="0">
                <a:solidFill>
                  <a:srgbClr val="000000"/>
                </a:solidFill>
                <a:latin typeface="+mn-lt"/>
                <a:ea typeface="+mn-ea"/>
                <a:cs typeface="+mn-cs"/>
              </a:rPr>
              <a:t> en sols)</a:t>
            </a:r>
          </a:p>
          <a:p>
            <a:r>
              <a:rPr lang="nl-NL" sz="2400" dirty="0">
                <a:solidFill>
                  <a:srgbClr val="000000"/>
                </a:solidFill>
                <a:latin typeface="+mn-lt"/>
                <a:ea typeface="+mn-ea"/>
                <a:cs typeface="+mn-cs"/>
              </a:rPr>
              <a:t>Bespreek kort de doelen met elkaar.</a:t>
            </a:r>
          </a:p>
        </p:txBody>
      </p:sp>
    </p:spTree>
    <p:extLst>
      <p:ext uri="{BB962C8B-B14F-4D97-AF65-F5344CB8AC3E}">
        <p14:creationId xmlns:p14="http://schemas.microsoft.com/office/powerpoint/2010/main" val="135193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42941B-7252-703A-72C2-CCAF3F638B9F}"/>
              </a:ext>
            </a:extLst>
          </p:cNvPr>
          <p:cNvSpPr>
            <a:spLocks noGrp="1"/>
          </p:cNvSpPr>
          <p:nvPr>
            <p:ph type="title"/>
          </p:nvPr>
        </p:nvSpPr>
        <p:spPr>
          <a:xfrm>
            <a:off x="900000" y="334359"/>
            <a:ext cx="10753200" cy="1019885"/>
          </a:xfrm>
        </p:spPr>
        <p:txBody>
          <a:bodyPr/>
          <a:lstStyle/>
          <a:p>
            <a:r>
              <a:rPr lang="nl-NL" dirty="0"/>
              <a:t>Wat gaan we doen?</a:t>
            </a:r>
          </a:p>
        </p:txBody>
      </p:sp>
      <p:sp>
        <p:nvSpPr>
          <p:cNvPr id="3" name="Tijdelijke aanduiding voor tekst 2">
            <a:extLst>
              <a:ext uri="{FF2B5EF4-FFF2-40B4-BE49-F238E27FC236}">
                <a16:creationId xmlns:a16="http://schemas.microsoft.com/office/drawing/2014/main" id="{005F029E-340E-99F5-57B4-85A9DD9900A4}"/>
              </a:ext>
            </a:extLst>
          </p:cNvPr>
          <p:cNvSpPr>
            <a:spLocks noGrp="1"/>
          </p:cNvSpPr>
          <p:nvPr>
            <p:ph type="body" sz="quarter" idx="13"/>
          </p:nvPr>
        </p:nvSpPr>
        <p:spPr>
          <a:xfrm>
            <a:off x="897625" y="1177527"/>
            <a:ext cx="10753200" cy="4599159"/>
          </a:xfrm>
        </p:spPr>
        <p:txBody>
          <a:bodyPr vert="horz" lIns="0" tIns="0" rIns="0" bIns="0" rtlCol="0" anchor="t">
            <a:normAutofit/>
          </a:bodyPr>
          <a:lstStyle/>
          <a:p>
            <a:pPr marL="342900" indent="-342900">
              <a:buFont typeface="Arial" panose="020B0604020202020204" pitchFamily="34" charset="0"/>
              <a:buChar char="•"/>
            </a:pPr>
            <a:endParaRPr lang="nl-NL" dirty="0"/>
          </a:p>
          <a:p>
            <a:pPr marL="342900" indent="-342900">
              <a:buFont typeface="Arial" panose="020B0604020202020204" pitchFamily="34" charset="0"/>
              <a:buChar char="•"/>
            </a:pPr>
            <a:r>
              <a:rPr lang="nl-NL" dirty="0"/>
              <a:t>Welkom</a:t>
            </a:r>
          </a:p>
          <a:p>
            <a:pPr marL="342900" indent="-342900">
              <a:buFont typeface="Arial" panose="020B0604020202020204" pitchFamily="34" charset="0"/>
              <a:buChar char="•"/>
            </a:pPr>
            <a:r>
              <a:rPr lang="nl-NL" dirty="0"/>
              <a:t>Doel van deze bijeenkomst</a:t>
            </a:r>
          </a:p>
          <a:p>
            <a:pPr marL="342900" indent="-342900">
              <a:buFont typeface="Arial" panose="020B0604020202020204" pitchFamily="34" charset="0"/>
              <a:buChar char="•"/>
            </a:pPr>
            <a:r>
              <a:rPr lang="nl-NL" dirty="0"/>
              <a:t>Aanleiding tot nieuwe werkwijze</a:t>
            </a:r>
          </a:p>
          <a:p>
            <a:pPr marL="342900" indent="-342900">
              <a:buFont typeface="Arial" panose="020B0604020202020204" pitchFamily="34" charset="0"/>
              <a:buChar char="•"/>
            </a:pPr>
            <a:r>
              <a:rPr lang="nl-NL" dirty="0"/>
              <a:t>Uitgangspunten ‘Werken aan Kwaliteitscultuur’</a:t>
            </a:r>
            <a:endParaRPr lang="nl-NL" dirty="0">
              <a:ea typeface="Calibri"/>
              <a:cs typeface="Calibri"/>
            </a:endParaRPr>
          </a:p>
          <a:p>
            <a:pPr marL="342900" indent="-342900">
              <a:buFont typeface="Arial" panose="020B0604020202020204" pitchFamily="34" charset="0"/>
              <a:buChar char="•"/>
            </a:pPr>
            <a:r>
              <a:rPr lang="nl-NL" dirty="0"/>
              <a:t>Werkwijze </a:t>
            </a:r>
          </a:p>
          <a:p>
            <a:pPr marL="342900" indent="-342900">
              <a:buFont typeface="Arial" panose="020B0604020202020204" pitchFamily="34" charset="0"/>
              <a:buChar char="•"/>
            </a:pPr>
            <a:r>
              <a:rPr lang="nl-NL" dirty="0">
                <a:ea typeface="Calibri"/>
                <a:cs typeface="Calibri"/>
              </a:rPr>
              <a:t>Ervaringen van pilotdeelnemers</a:t>
            </a:r>
          </a:p>
          <a:p>
            <a:pPr marL="342900" indent="-342900">
              <a:buFont typeface="Arial,Sans-Serif" panose="020B0604020202020204" pitchFamily="34" charset="0"/>
              <a:buChar char="•"/>
            </a:pPr>
            <a:r>
              <a:rPr lang="nl-NL" dirty="0">
                <a:ea typeface="Calibri"/>
                <a:cs typeface="Calibri"/>
              </a:rPr>
              <a:t>Aan de slag: een eerste stap</a:t>
            </a:r>
          </a:p>
          <a:p>
            <a:pPr marL="342900" indent="-342900">
              <a:buFont typeface="Arial,Sans-Serif" panose="020B0604020202020204" pitchFamily="34" charset="0"/>
              <a:buChar char="•"/>
            </a:pPr>
            <a:r>
              <a:rPr lang="nl-NL" dirty="0"/>
              <a:t>Planning</a:t>
            </a:r>
          </a:p>
          <a:p>
            <a:pPr marL="342900" indent="-342900">
              <a:buFont typeface="Arial,Sans-Serif" panose="020B0604020202020204" pitchFamily="34" charset="0"/>
              <a:buChar char="•"/>
            </a:pPr>
            <a:r>
              <a:rPr lang="nl-NL" dirty="0">
                <a:ea typeface="Calibri"/>
                <a:cs typeface="Calibri"/>
              </a:rPr>
              <a:t>Ruimte voor vragen</a:t>
            </a:r>
          </a:p>
          <a:p>
            <a:pPr marL="342900" indent="-342900">
              <a:buFont typeface="Arial" panose="020B0604020202020204" pitchFamily="34" charset="0"/>
              <a:buChar char="•"/>
            </a:pPr>
            <a:endParaRPr lang="nl-NL" dirty="0">
              <a:ea typeface="Calibri"/>
              <a:cs typeface="Calibri"/>
            </a:endParaRPr>
          </a:p>
          <a:p>
            <a:pPr marL="342900" indent="-342900">
              <a:buFont typeface="Arial" panose="020B0604020202020204" pitchFamily="34" charset="0"/>
              <a:buChar char="•"/>
            </a:pPr>
            <a:endParaRPr lang="nl-NL" dirty="0">
              <a:ea typeface="Calibri"/>
              <a:cs typeface="Calibri"/>
            </a:endParaRPr>
          </a:p>
          <a:p>
            <a:pPr>
              <a:buNone/>
            </a:pPr>
            <a:endParaRPr lang="nl-NL" dirty="0">
              <a:ea typeface="Calibri"/>
              <a:cs typeface="Calibri"/>
            </a:endParaRPr>
          </a:p>
          <a:p>
            <a:pPr marL="342900" indent="-342900">
              <a:buFont typeface="Arial" panose="020B0604020202020204" pitchFamily="34" charset="0"/>
              <a:buChar char="•"/>
            </a:pPr>
            <a:endParaRPr lang="nl-NL" dirty="0">
              <a:ea typeface="Calibri"/>
              <a:cs typeface="Calibri"/>
            </a:endParaRPr>
          </a:p>
          <a:p>
            <a:endParaRPr lang="nl-NL" dirty="0">
              <a:ea typeface="Calibri"/>
              <a:cs typeface="Calibri"/>
            </a:endParaRPr>
          </a:p>
        </p:txBody>
      </p:sp>
      <p:pic>
        <p:nvPicPr>
          <p:cNvPr id="4" name="Afbeelding 3">
            <a:extLst>
              <a:ext uri="{FF2B5EF4-FFF2-40B4-BE49-F238E27FC236}">
                <a16:creationId xmlns:a16="http://schemas.microsoft.com/office/drawing/2014/main" id="{43A35D11-B916-00B0-1004-7C633575D77B}"/>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10996935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6F05E-664A-739A-BE52-6D196980E3DD}"/>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A1D753C5-953A-7246-166A-C03613B6C012}"/>
              </a:ext>
            </a:extLst>
          </p:cNvPr>
          <p:cNvSpPr>
            <a:spLocks noGrp="1"/>
          </p:cNvSpPr>
          <p:nvPr>
            <p:ph type="title"/>
          </p:nvPr>
        </p:nvSpPr>
        <p:spPr>
          <a:xfrm>
            <a:off x="609600" y="537029"/>
            <a:ext cx="10414400" cy="905208"/>
          </a:xfrm>
        </p:spPr>
        <p:txBody>
          <a:bodyPr/>
          <a:lstStyle/>
          <a:p>
            <a:r>
              <a:rPr lang="nl-NL" sz="2850" dirty="0">
                <a:latin typeface="+mj-lt"/>
                <a:ea typeface="+mj-ea"/>
                <a:cs typeface="+mj-cs"/>
              </a:rPr>
              <a:t>Planning</a:t>
            </a:r>
          </a:p>
        </p:txBody>
      </p:sp>
      <p:pic>
        <p:nvPicPr>
          <p:cNvPr id="5" name="Afbeelding 4">
            <a:extLst>
              <a:ext uri="{FF2B5EF4-FFF2-40B4-BE49-F238E27FC236}">
                <a16:creationId xmlns:a16="http://schemas.microsoft.com/office/drawing/2014/main" id="{2EBA5063-0A07-177A-7E4E-761CAE8984B4}"/>
              </a:ext>
            </a:extLst>
          </p:cNvPr>
          <p:cNvPicPr>
            <a:picLocks noChangeAspect="1"/>
          </p:cNvPicPr>
          <p:nvPr/>
        </p:nvPicPr>
        <p:blipFill>
          <a:blip r:embed="rId2"/>
          <a:stretch>
            <a:fillRect/>
          </a:stretch>
        </p:blipFill>
        <p:spPr>
          <a:xfrm>
            <a:off x="9190203" y="5990093"/>
            <a:ext cx="2462997" cy="524301"/>
          </a:xfrm>
          <a:prstGeom prst="rect">
            <a:avLst/>
          </a:prstGeom>
        </p:spPr>
      </p:pic>
      <p:sp>
        <p:nvSpPr>
          <p:cNvPr id="4" name="Tijdelijke aanduiding voor tekst 3">
            <a:extLst>
              <a:ext uri="{FF2B5EF4-FFF2-40B4-BE49-F238E27FC236}">
                <a16:creationId xmlns:a16="http://schemas.microsoft.com/office/drawing/2014/main" id="{7EF5D793-BFA0-3B1B-1FD3-3E3BA9B9858E}"/>
              </a:ext>
            </a:extLst>
          </p:cNvPr>
          <p:cNvSpPr>
            <a:spLocks noGrp="1"/>
          </p:cNvSpPr>
          <p:nvPr>
            <p:ph type="body" idx="1"/>
          </p:nvPr>
        </p:nvSpPr>
        <p:spPr/>
        <p:txBody>
          <a:bodyPr/>
          <a:lstStyle/>
          <a:p>
            <a:r>
              <a:rPr lang="nl-NL" sz="2400" dirty="0">
                <a:solidFill>
                  <a:srgbClr val="000000"/>
                </a:solidFill>
                <a:latin typeface="+mn-lt"/>
                <a:ea typeface="+mn-ea"/>
                <a:cs typeface="+mn-cs"/>
              </a:rPr>
              <a:t>Start: tweejarig traject voor alle scholen</a:t>
            </a:r>
          </a:p>
          <a:p>
            <a:r>
              <a:rPr lang="nl-NL" sz="2400" dirty="0">
                <a:solidFill>
                  <a:srgbClr val="000000"/>
                </a:solidFill>
                <a:latin typeface="+mn-lt"/>
                <a:ea typeface="+mn-ea"/>
                <a:cs typeface="+mn-cs"/>
              </a:rPr>
              <a:t>Alle scholen hebben dit jaar oefenjaar en gaan volgend jaar starten met doelgericht werken</a:t>
            </a:r>
          </a:p>
          <a:p>
            <a:r>
              <a:rPr lang="nl-NL" sz="2400" dirty="0">
                <a:solidFill>
                  <a:srgbClr val="000000"/>
                </a:solidFill>
                <a:latin typeface="+mn-lt"/>
                <a:ea typeface="+mn-ea"/>
                <a:cs typeface="+mn-cs"/>
              </a:rPr>
              <a:t>Moment van </a:t>
            </a:r>
            <a:r>
              <a:rPr lang="nl-NL" sz="2400" dirty="0" err="1">
                <a:solidFill>
                  <a:srgbClr val="000000"/>
                </a:solidFill>
                <a:latin typeface="+mn-lt"/>
                <a:ea typeface="+mn-ea"/>
                <a:cs typeface="+mn-cs"/>
              </a:rPr>
              <a:t>hercertificeren</a:t>
            </a:r>
            <a:r>
              <a:rPr lang="nl-NL" sz="2400" dirty="0">
                <a:solidFill>
                  <a:srgbClr val="000000"/>
                </a:solidFill>
                <a:latin typeface="+mn-lt"/>
                <a:ea typeface="+mn-ea"/>
                <a:cs typeface="+mn-cs"/>
              </a:rPr>
              <a:t> hangt af van laatste </a:t>
            </a:r>
            <a:r>
              <a:rPr lang="nl-NL" sz="2400" dirty="0" err="1">
                <a:solidFill>
                  <a:srgbClr val="000000"/>
                </a:solidFill>
                <a:latin typeface="+mn-lt"/>
                <a:ea typeface="+mn-ea"/>
                <a:cs typeface="+mn-cs"/>
              </a:rPr>
              <a:t>hercertificering</a:t>
            </a:r>
            <a:r>
              <a:rPr lang="nl-NL" sz="2400" dirty="0">
                <a:solidFill>
                  <a:srgbClr val="000000"/>
                </a:solidFill>
                <a:latin typeface="+mn-lt"/>
                <a:ea typeface="+mn-ea"/>
                <a:cs typeface="+mn-cs"/>
              </a:rPr>
              <a:t> oude stijl</a:t>
            </a:r>
          </a:p>
        </p:txBody>
      </p:sp>
    </p:spTree>
    <p:extLst>
      <p:ext uri="{BB962C8B-B14F-4D97-AF65-F5344CB8AC3E}">
        <p14:creationId xmlns:p14="http://schemas.microsoft.com/office/powerpoint/2010/main" val="3142771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25D7C-0032-2F0F-40F8-36B7359F32C4}"/>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92037EB9-1EEB-97AA-A122-1910BF92DB26}"/>
              </a:ext>
            </a:extLst>
          </p:cNvPr>
          <p:cNvSpPr>
            <a:spLocks noGrp="1"/>
          </p:cNvSpPr>
          <p:nvPr>
            <p:ph type="title"/>
          </p:nvPr>
        </p:nvSpPr>
        <p:spPr>
          <a:xfrm>
            <a:off x="609600" y="537029"/>
            <a:ext cx="10414400" cy="905208"/>
          </a:xfrm>
        </p:spPr>
        <p:txBody>
          <a:bodyPr/>
          <a:lstStyle/>
          <a:p>
            <a:r>
              <a:rPr lang="nl-NL" sz="2850" dirty="0">
                <a:latin typeface="+mj-lt"/>
                <a:ea typeface="+mj-ea"/>
                <a:cs typeface="+mj-cs"/>
              </a:rPr>
              <a:t>Aan de slag</a:t>
            </a:r>
          </a:p>
        </p:txBody>
      </p:sp>
      <p:pic>
        <p:nvPicPr>
          <p:cNvPr id="5" name="Afbeelding 4">
            <a:extLst>
              <a:ext uri="{FF2B5EF4-FFF2-40B4-BE49-F238E27FC236}">
                <a16:creationId xmlns:a16="http://schemas.microsoft.com/office/drawing/2014/main" id="{EFFBA7A7-0DBF-8E5A-C371-01A4155553D9}"/>
              </a:ext>
            </a:extLst>
          </p:cNvPr>
          <p:cNvPicPr>
            <a:picLocks noChangeAspect="1"/>
          </p:cNvPicPr>
          <p:nvPr/>
        </p:nvPicPr>
        <p:blipFill>
          <a:blip r:embed="rId2"/>
          <a:stretch>
            <a:fillRect/>
          </a:stretch>
        </p:blipFill>
        <p:spPr>
          <a:xfrm>
            <a:off x="9190203" y="5990093"/>
            <a:ext cx="2462997" cy="524301"/>
          </a:xfrm>
          <a:prstGeom prst="rect">
            <a:avLst/>
          </a:prstGeom>
        </p:spPr>
      </p:pic>
      <p:sp>
        <p:nvSpPr>
          <p:cNvPr id="4" name="Tijdelijke aanduiding voor tekst 3">
            <a:extLst>
              <a:ext uri="{FF2B5EF4-FFF2-40B4-BE49-F238E27FC236}">
                <a16:creationId xmlns:a16="http://schemas.microsoft.com/office/drawing/2014/main" id="{497D78A3-1F2F-2D27-D543-5E88EF200C57}"/>
              </a:ext>
            </a:extLst>
          </p:cNvPr>
          <p:cNvSpPr>
            <a:spLocks noGrp="1"/>
          </p:cNvSpPr>
          <p:nvPr>
            <p:ph type="body" idx="1"/>
          </p:nvPr>
        </p:nvSpPr>
        <p:spPr/>
        <p:txBody>
          <a:bodyPr/>
          <a:lstStyle/>
          <a:p>
            <a:pPr marL="114300" indent="0">
              <a:buNone/>
            </a:pPr>
            <a:endParaRPr lang="nl-NL" sz="2400" dirty="0">
              <a:solidFill>
                <a:srgbClr val="000000"/>
              </a:solidFill>
              <a:latin typeface="+mn-lt"/>
              <a:ea typeface="+mn-ea"/>
              <a:cs typeface="+mn-cs"/>
            </a:endParaRPr>
          </a:p>
        </p:txBody>
      </p:sp>
      <p:graphicFrame>
        <p:nvGraphicFramePr>
          <p:cNvPr id="2" name="Tabel 1">
            <a:extLst>
              <a:ext uri="{FF2B5EF4-FFF2-40B4-BE49-F238E27FC236}">
                <a16:creationId xmlns:a16="http://schemas.microsoft.com/office/drawing/2014/main" id="{DBB89210-B81F-1E3D-0766-CED865D4787F}"/>
              </a:ext>
            </a:extLst>
          </p:cNvPr>
          <p:cNvGraphicFramePr>
            <a:graphicFrameLocks noGrp="1"/>
          </p:cNvGraphicFramePr>
          <p:nvPr>
            <p:extLst>
              <p:ext uri="{D42A27DB-BD31-4B8C-83A1-F6EECF244321}">
                <p14:modId xmlns:p14="http://schemas.microsoft.com/office/powerpoint/2010/main" val="191472170"/>
              </p:ext>
            </p:extLst>
          </p:nvPr>
        </p:nvGraphicFramePr>
        <p:xfrm>
          <a:off x="253998" y="72571"/>
          <a:ext cx="11684003" cy="7382095"/>
        </p:xfrm>
        <a:graphic>
          <a:graphicData uri="http://schemas.openxmlformats.org/drawingml/2006/table">
            <a:tbl>
              <a:tblPr firstRow="1" firstCol="1" bandRow="1">
                <a:tableStyleId>{5C22544A-7EE6-4342-B048-85BDC9FD1C3A}</a:tableStyleId>
              </a:tblPr>
              <a:tblGrid>
                <a:gridCol w="1271740">
                  <a:extLst>
                    <a:ext uri="{9D8B030D-6E8A-4147-A177-3AD203B41FA5}">
                      <a16:colId xmlns:a16="http://schemas.microsoft.com/office/drawing/2014/main" val="3557268412"/>
                    </a:ext>
                  </a:extLst>
                </a:gridCol>
                <a:gridCol w="930704">
                  <a:extLst>
                    <a:ext uri="{9D8B030D-6E8A-4147-A177-3AD203B41FA5}">
                      <a16:colId xmlns:a16="http://schemas.microsoft.com/office/drawing/2014/main" val="611039938"/>
                    </a:ext>
                  </a:extLst>
                </a:gridCol>
                <a:gridCol w="930704">
                  <a:extLst>
                    <a:ext uri="{9D8B030D-6E8A-4147-A177-3AD203B41FA5}">
                      <a16:colId xmlns:a16="http://schemas.microsoft.com/office/drawing/2014/main" val="3483579193"/>
                    </a:ext>
                  </a:extLst>
                </a:gridCol>
                <a:gridCol w="891927">
                  <a:extLst>
                    <a:ext uri="{9D8B030D-6E8A-4147-A177-3AD203B41FA5}">
                      <a16:colId xmlns:a16="http://schemas.microsoft.com/office/drawing/2014/main" val="4256858174"/>
                    </a:ext>
                  </a:extLst>
                </a:gridCol>
                <a:gridCol w="891927">
                  <a:extLst>
                    <a:ext uri="{9D8B030D-6E8A-4147-A177-3AD203B41FA5}">
                      <a16:colId xmlns:a16="http://schemas.microsoft.com/office/drawing/2014/main" val="792382868"/>
                    </a:ext>
                  </a:extLst>
                </a:gridCol>
                <a:gridCol w="891927">
                  <a:extLst>
                    <a:ext uri="{9D8B030D-6E8A-4147-A177-3AD203B41FA5}">
                      <a16:colId xmlns:a16="http://schemas.microsoft.com/office/drawing/2014/main" val="1762447087"/>
                    </a:ext>
                  </a:extLst>
                </a:gridCol>
                <a:gridCol w="1182771">
                  <a:extLst>
                    <a:ext uri="{9D8B030D-6E8A-4147-A177-3AD203B41FA5}">
                      <a16:colId xmlns:a16="http://schemas.microsoft.com/office/drawing/2014/main" val="1123782550"/>
                    </a:ext>
                  </a:extLst>
                </a:gridCol>
                <a:gridCol w="1202160">
                  <a:extLst>
                    <a:ext uri="{9D8B030D-6E8A-4147-A177-3AD203B41FA5}">
                      <a16:colId xmlns:a16="http://schemas.microsoft.com/office/drawing/2014/main" val="2621765498"/>
                    </a:ext>
                  </a:extLst>
                </a:gridCol>
                <a:gridCol w="1279719">
                  <a:extLst>
                    <a:ext uri="{9D8B030D-6E8A-4147-A177-3AD203B41FA5}">
                      <a16:colId xmlns:a16="http://schemas.microsoft.com/office/drawing/2014/main" val="2250930763"/>
                    </a:ext>
                  </a:extLst>
                </a:gridCol>
                <a:gridCol w="1105212">
                  <a:extLst>
                    <a:ext uri="{9D8B030D-6E8A-4147-A177-3AD203B41FA5}">
                      <a16:colId xmlns:a16="http://schemas.microsoft.com/office/drawing/2014/main" val="3488640589"/>
                    </a:ext>
                  </a:extLst>
                </a:gridCol>
                <a:gridCol w="1105212">
                  <a:extLst>
                    <a:ext uri="{9D8B030D-6E8A-4147-A177-3AD203B41FA5}">
                      <a16:colId xmlns:a16="http://schemas.microsoft.com/office/drawing/2014/main" val="3584411697"/>
                    </a:ext>
                  </a:extLst>
                </a:gridCol>
              </a:tblGrid>
              <a:tr h="602621">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20/21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21/22</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22/23</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23/24</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24/25</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25/26</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26/27</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27/28</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28/29</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29/30</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2218280107"/>
                  </a:ext>
                </a:extLst>
              </a:tr>
              <a:tr h="766579">
                <a:tc>
                  <a:txBody>
                    <a:bodyPr/>
                    <a:lstStyle/>
                    <a:p>
                      <a:pPr>
                        <a:lnSpc>
                          <a:spcPct val="115000"/>
                        </a:lnSpc>
                        <a:spcAft>
                          <a:spcPts val="800"/>
                        </a:spcAft>
                        <a:buNone/>
                      </a:pPr>
                      <a:r>
                        <a:rPr lang="nl-NL" sz="900" kern="100">
                          <a:effectLst/>
                        </a:rPr>
                        <a:t>Scenario A</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Pilot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Pilot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3</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4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3938801552"/>
                  </a:ext>
                </a:extLst>
              </a:tr>
              <a:tr h="766579">
                <a:tc>
                  <a:txBody>
                    <a:bodyPr/>
                    <a:lstStyle/>
                    <a:p>
                      <a:pPr>
                        <a:lnSpc>
                          <a:spcPct val="115000"/>
                        </a:lnSpc>
                        <a:spcAft>
                          <a:spcPts val="800"/>
                        </a:spcAft>
                        <a:buNone/>
                      </a:pPr>
                      <a:r>
                        <a:rPr lang="nl-NL" sz="900" kern="100">
                          <a:effectLst/>
                        </a:rPr>
                        <a:t>Scenario B</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Oude HER</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881164999"/>
                  </a:ext>
                </a:extLst>
              </a:tr>
              <a:tr h="766579">
                <a:tc>
                  <a:txBody>
                    <a:bodyPr/>
                    <a:lstStyle/>
                    <a:p>
                      <a:pPr>
                        <a:lnSpc>
                          <a:spcPct val="115000"/>
                        </a:lnSpc>
                        <a:spcAft>
                          <a:spcPts val="800"/>
                        </a:spcAft>
                        <a:buNone/>
                      </a:pPr>
                      <a:r>
                        <a:rPr lang="nl-NL" sz="900" kern="100">
                          <a:effectLst/>
                        </a:rPr>
                        <a:t>Scenario C</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Oude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3846093783"/>
                  </a:ext>
                </a:extLst>
              </a:tr>
              <a:tr h="766579">
                <a:tc>
                  <a:txBody>
                    <a:bodyPr/>
                    <a:lstStyle/>
                    <a:p>
                      <a:pPr>
                        <a:lnSpc>
                          <a:spcPct val="115000"/>
                        </a:lnSpc>
                        <a:spcAft>
                          <a:spcPts val="800"/>
                        </a:spcAft>
                        <a:buNone/>
                      </a:pPr>
                      <a:r>
                        <a:rPr lang="nl-NL" sz="900" kern="100">
                          <a:effectLst/>
                        </a:rPr>
                        <a:t>Scenario D</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Oude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415175769"/>
                  </a:ext>
                </a:extLst>
              </a:tr>
              <a:tr h="766579">
                <a:tc>
                  <a:txBody>
                    <a:bodyPr/>
                    <a:lstStyle/>
                    <a:p>
                      <a:pPr>
                        <a:lnSpc>
                          <a:spcPct val="115000"/>
                        </a:lnSpc>
                        <a:spcAft>
                          <a:spcPts val="800"/>
                        </a:spcAft>
                        <a:buNone/>
                      </a:pPr>
                      <a:r>
                        <a:rPr lang="nl-NL" sz="900" kern="100">
                          <a:effectLst/>
                        </a:rPr>
                        <a:t>Scenario E</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 </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Oude HER</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X</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2518388980"/>
                  </a:ext>
                </a:extLst>
              </a:tr>
              <a:tr h="766579">
                <a:tc>
                  <a:txBody>
                    <a:bodyPr/>
                    <a:lstStyle/>
                    <a:p>
                      <a:pPr>
                        <a:lnSpc>
                          <a:spcPct val="115000"/>
                        </a:lnSpc>
                        <a:spcAft>
                          <a:spcPts val="800"/>
                        </a:spcAft>
                        <a:buNone/>
                      </a:pPr>
                      <a:r>
                        <a:rPr lang="nl-NL" sz="900" kern="100">
                          <a:effectLst/>
                        </a:rPr>
                        <a:t>Scenario F</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 </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Oude HER</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Oefenen</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1736385675"/>
                  </a:ext>
                </a:extLst>
              </a:tr>
              <a:tr h="766579">
                <a:tc>
                  <a:txBody>
                    <a:bodyPr/>
                    <a:lstStyle/>
                    <a:p>
                      <a:pPr>
                        <a:lnSpc>
                          <a:spcPct val="115000"/>
                        </a:lnSpc>
                        <a:spcAft>
                          <a:spcPts val="800"/>
                        </a:spcAft>
                        <a:buNone/>
                      </a:pPr>
                      <a:r>
                        <a:rPr lang="nl-NL" sz="900" kern="100">
                          <a:effectLst/>
                        </a:rPr>
                        <a:t>Scenario G</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 </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Oude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2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1463216083"/>
                  </a:ext>
                </a:extLst>
              </a:tr>
              <a:tr h="1413421">
                <a:tc>
                  <a:txBody>
                    <a:bodyPr/>
                    <a:lstStyle/>
                    <a:p>
                      <a:pPr>
                        <a:lnSpc>
                          <a:spcPct val="115000"/>
                        </a:lnSpc>
                        <a:spcAft>
                          <a:spcPts val="800"/>
                        </a:spcAft>
                        <a:buNone/>
                      </a:pPr>
                      <a:r>
                        <a:rPr lang="nl-NL" sz="900" kern="100">
                          <a:effectLst/>
                        </a:rPr>
                        <a:t>Scenario G</a:t>
                      </a:r>
                      <a:endParaRPr lang="nl-NL" sz="1200" kern="100">
                        <a:effectLst/>
                      </a:endParaRPr>
                    </a:p>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Oude HER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Oefenen </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a:effectLst/>
                        </a:rPr>
                        <a:t>1 (MTR)</a:t>
                      </a:r>
                      <a:endParaRPr lang="nl-NL" sz="1200" kern="10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tc>
                  <a:txBody>
                    <a:bodyPr/>
                    <a:lstStyle/>
                    <a:p>
                      <a:pPr>
                        <a:lnSpc>
                          <a:spcPct val="115000"/>
                        </a:lnSpc>
                        <a:spcAft>
                          <a:spcPts val="800"/>
                        </a:spcAft>
                        <a:buNone/>
                      </a:pPr>
                      <a:r>
                        <a:rPr lang="nl-NL" sz="900" kern="100" dirty="0">
                          <a:effectLst/>
                        </a:rPr>
                        <a:t>2 (HER)</a:t>
                      </a:r>
                      <a:endParaRPr lang="nl-NL"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6675" marR="66675" marT="0" marB="0"/>
                </a:tc>
                <a:extLst>
                  <a:ext uri="{0D108BD9-81ED-4DB2-BD59-A6C34878D82A}">
                    <a16:rowId xmlns:a16="http://schemas.microsoft.com/office/drawing/2014/main" val="365461725"/>
                  </a:ext>
                </a:extLst>
              </a:tr>
            </a:tbl>
          </a:graphicData>
        </a:graphic>
      </p:graphicFrame>
    </p:spTree>
    <p:extLst>
      <p:ext uri="{BB962C8B-B14F-4D97-AF65-F5344CB8AC3E}">
        <p14:creationId xmlns:p14="http://schemas.microsoft.com/office/powerpoint/2010/main" val="1754618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9A29DA-9109-9822-7124-DBBF5E6031F8}"/>
              </a:ext>
            </a:extLst>
          </p:cNvPr>
          <p:cNvSpPr>
            <a:spLocks noGrp="1"/>
          </p:cNvSpPr>
          <p:nvPr>
            <p:ph type="title"/>
          </p:nvPr>
        </p:nvSpPr>
        <p:spPr>
          <a:xfrm>
            <a:off x="713094" y="841830"/>
            <a:ext cx="10753200" cy="5254170"/>
          </a:xfrm>
        </p:spPr>
        <p:txBody>
          <a:bodyPr>
            <a:normAutofit/>
          </a:bodyPr>
          <a:lstStyle/>
          <a:p>
            <a:r>
              <a:rPr lang="nl-NL" dirty="0">
                <a:sym typeface="Arial"/>
              </a:rPr>
              <a:t>Plenaire afronding</a:t>
            </a:r>
            <a:br>
              <a:rPr lang="nl-NL" sz="2400" b="0" dirty="0">
                <a:solidFill>
                  <a:srgbClr val="000000"/>
                </a:solidFill>
                <a:latin typeface="+mn-lt"/>
                <a:ea typeface="+mn-ea"/>
                <a:cs typeface="+mn-cs"/>
                <a:sym typeface="Arial"/>
              </a:rPr>
            </a:br>
            <a:br>
              <a:rPr lang="nl-NL" sz="2400" b="0" dirty="0">
                <a:solidFill>
                  <a:srgbClr val="000000"/>
                </a:solidFill>
                <a:latin typeface="+mn-lt"/>
                <a:ea typeface="+mn-ea"/>
                <a:cs typeface="+mn-cs"/>
                <a:sym typeface="Arial"/>
              </a:rPr>
            </a:br>
            <a:r>
              <a:rPr lang="nl-NL" sz="2400" b="0" dirty="0">
                <a:solidFill>
                  <a:srgbClr val="000000"/>
                </a:solidFill>
                <a:latin typeface="+mn-lt"/>
                <a:ea typeface="+mn-ea"/>
                <a:cs typeface="+mn-cs"/>
                <a:sym typeface="Arial"/>
              </a:rPr>
              <a:t>- Welke vagen zijn er nog? </a:t>
            </a:r>
            <a:br>
              <a:rPr lang="nl-NL" sz="2400" b="0" dirty="0">
                <a:solidFill>
                  <a:srgbClr val="000000"/>
                </a:solidFill>
                <a:latin typeface="+mn-lt"/>
                <a:ea typeface="+mn-ea"/>
                <a:cs typeface="+mn-cs"/>
                <a:sym typeface="Arial"/>
              </a:rPr>
            </a:br>
            <a:br>
              <a:rPr lang="nl-NL" sz="2400" b="0" dirty="0">
                <a:solidFill>
                  <a:srgbClr val="000000"/>
                </a:solidFill>
                <a:latin typeface="+mn-lt"/>
                <a:ea typeface="+mn-ea"/>
                <a:cs typeface="+mn-cs"/>
                <a:sym typeface="Arial"/>
              </a:rPr>
            </a:br>
            <a:r>
              <a:rPr lang="nl-NL" sz="2400" b="0" dirty="0">
                <a:solidFill>
                  <a:srgbClr val="000000"/>
                </a:solidFill>
                <a:latin typeface="+mn-lt"/>
                <a:ea typeface="+mn-ea"/>
                <a:cs typeface="+mn-cs"/>
                <a:sym typeface="Arial"/>
              </a:rPr>
              <a:t>- Bespreek met je </a:t>
            </a:r>
            <a:r>
              <a:rPr lang="nl-NL" sz="2400" b="0" dirty="0" err="1">
                <a:solidFill>
                  <a:srgbClr val="000000"/>
                </a:solidFill>
                <a:latin typeface="+mn-lt"/>
                <a:ea typeface="+mn-ea"/>
                <a:cs typeface="+mn-cs"/>
                <a:sym typeface="Arial"/>
              </a:rPr>
              <a:t>io</a:t>
            </a:r>
            <a:r>
              <a:rPr lang="nl-NL" sz="2400" b="0" dirty="0">
                <a:solidFill>
                  <a:srgbClr val="000000"/>
                </a:solidFill>
                <a:latin typeface="+mn-lt"/>
                <a:ea typeface="+mn-ea"/>
                <a:cs typeface="+mn-cs"/>
                <a:sym typeface="Arial"/>
              </a:rPr>
              <a:t>/sols/</a:t>
            </a:r>
            <a:r>
              <a:rPr lang="nl-NL" sz="2400" b="0" dirty="0" err="1">
                <a:solidFill>
                  <a:srgbClr val="000000"/>
                </a:solidFill>
                <a:latin typeface="+mn-lt"/>
                <a:ea typeface="+mn-ea"/>
                <a:cs typeface="+mn-cs"/>
                <a:sym typeface="Arial"/>
              </a:rPr>
              <a:t>boc</a:t>
            </a:r>
            <a:r>
              <a:rPr lang="nl-NL" sz="2400" b="0" dirty="0">
                <a:solidFill>
                  <a:srgbClr val="000000"/>
                </a:solidFill>
                <a:latin typeface="+mn-lt"/>
                <a:ea typeface="+mn-ea"/>
                <a:cs typeface="+mn-cs"/>
                <a:sym typeface="Arial"/>
              </a:rPr>
              <a:t> hoe jullie komend jaar gaan starten met werken aan kwaliteitscultuur en doelgericht werken.</a:t>
            </a:r>
            <a:br>
              <a:rPr lang="nl-NL" sz="2400" b="0" dirty="0">
                <a:solidFill>
                  <a:srgbClr val="000000"/>
                </a:solidFill>
                <a:latin typeface="+mn-lt"/>
                <a:ea typeface="+mn-ea"/>
                <a:cs typeface="+mn-cs"/>
                <a:sym typeface="Arial"/>
              </a:rPr>
            </a:br>
            <a:br>
              <a:rPr lang="nl-NL" sz="3400" dirty="0"/>
            </a:br>
            <a:br>
              <a:rPr lang="nl-NL" sz="3400" dirty="0"/>
            </a:br>
            <a:endParaRPr lang="nl-NL" sz="3400" dirty="0"/>
          </a:p>
        </p:txBody>
      </p:sp>
      <p:pic>
        <p:nvPicPr>
          <p:cNvPr id="5" name="Afbeelding 4">
            <a:extLst>
              <a:ext uri="{FF2B5EF4-FFF2-40B4-BE49-F238E27FC236}">
                <a16:creationId xmlns:a16="http://schemas.microsoft.com/office/drawing/2014/main" id="{57EFDA54-F7C8-9921-2375-2208B23E1A11}"/>
              </a:ext>
            </a:extLst>
          </p:cNvPr>
          <p:cNvPicPr>
            <a:picLocks noChangeAspect="1"/>
          </p:cNvPicPr>
          <p:nvPr/>
        </p:nvPicPr>
        <p:blipFill>
          <a:blip r:embed="rId2"/>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1846550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9A29DA-9109-9822-7124-DBBF5E6031F8}"/>
              </a:ext>
            </a:extLst>
          </p:cNvPr>
          <p:cNvSpPr>
            <a:spLocks noGrp="1"/>
          </p:cNvSpPr>
          <p:nvPr>
            <p:ph type="title"/>
          </p:nvPr>
        </p:nvSpPr>
        <p:spPr>
          <a:xfrm>
            <a:off x="256" y="5200945"/>
            <a:ext cx="12172731" cy="576748"/>
          </a:xfrm>
        </p:spPr>
        <p:txBody>
          <a:bodyPr>
            <a:normAutofit/>
          </a:bodyPr>
          <a:lstStyle/>
          <a:p>
            <a:pPr algn="ctr"/>
            <a:r>
              <a:rPr lang="nl-NL" sz="3400"/>
              <a:t>DANK VOOR DE AANDACHT EN SUCCES!</a:t>
            </a:r>
            <a:endParaRPr lang="nl-NL"/>
          </a:p>
        </p:txBody>
      </p:sp>
      <p:pic>
        <p:nvPicPr>
          <p:cNvPr id="5" name="Afbeelding 4">
            <a:extLst>
              <a:ext uri="{FF2B5EF4-FFF2-40B4-BE49-F238E27FC236}">
                <a16:creationId xmlns:a16="http://schemas.microsoft.com/office/drawing/2014/main" id="{57EFDA54-F7C8-9921-2375-2208B23E1A11}"/>
              </a:ext>
            </a:extLst>
          </p:cNvPr>
          <p:cNvPicPr>
            <a:picLocks noChangeAspect="1"/>
          </p:cNvPicPr>
          <p:nvPr/>
        </p:nvPicPr>
        <p:blipFill>
          <a:blip r:embed="rId2"/>
          <a:stretch>
            <a:fillRect/>
          </a:stretch>
        </p:blipFill>
        <p:spPr>
          <a:xfrm>
            <a:off x="9190203" y="5990093"/>
            <a:ext cx="2462997" cy="524301"/>
          </a:xfrm>
          <a:prstGeom prst="rect">
            <a:avLst/>
          </a:prstGeom>
        </p:spPr>
      </p:pic>
      <p:pic>
        <p:nvPicPr>
          <p:cNvPr id="4" name="Tijdelijke aanduiding voor afbeelding 1" descr="Afbeeldingsresultaten voor kwaliteit">
            <a:extLst>
              <a:ext uri="{FF2B5EF4-FFF2-40B4-BE49-F238E27FC236}">
                <a16:creationId xmlns:a16="http://schemas.microsoft.com/office/drawing/2014/main" id="{682B86E7-DFC8-5C95-A29D-16B77576EC3A}"/>
              </a:ext>
            </a:extLst>
          </p:cNvPr>
          <p:cNvPicPr>
            <a:picLocks noChangeAspect="1"/>
          </p:cNvPicPr>
          <p:nvPr/>
        </p:nvPicPr>
        <p:blipFill>
          <a:blip r:embed="rId3"/>
          <a:srcRect t="10573" b="10573"/>
          <a:stretch/>
        </p:blipFill>
        <p:spPr>
          <a:xfrm>
            <a:off x="138002" y="1071786"/>
            <a:ext cx="11155765" cy="3923773"/>
          </a:xfrm>
          <a:prstGeom prst="rect">
            <a:avLst/>
          </a:prstGeom>
        </p:spPr>
      </p:pic>
    </p:spTree>
    <p:extLst>
      <p:ext uri="{BB962C8B-B14F-4D97-AF65-F5344CB8AC3E}">
        <p14:creationId xmlns:p14="http://schemas.microsoft.com/office/powerpoint/2010/main" val="3041749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220BA-BF4B-9314-8190-10397EF3487B}"/>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F36C97C1-FF9E-6CE2-5F63-165FD45AE223}"/>
              </a:ext>
            </a:extLst>
          </p:cNvPr>
          <p:cNvSpPr>
            <a:spLocks noGrp="1"/>
          </p:cNvSpPr>
          <p:nvPr>
            <p:ph type="body" sz="quarter" idx="13"/>
          </p:nvPr>
        </p:nvSpPr>
        <p:spPr>
          <a:xfrm>
            <a:off x="897625" y="1656955"/>
            <a:ext cx="10394375" cy="4596655"/>
          </a:xfrm>
        </p:spPr>
        <p:txBody>
          <a:bodyPr vert="horz" lIns="0" tIns="0" rIns="0" bIns="0" rtlCol="0" anchor="t">
            <a:normAutofit/>
          </a:bodyPr>
          <a:lstStyle/>
          <a:p>
            <a:pPr marL="342900" indent="-342900">
              <a:buFont typeface="Arial" panose="020B0604020202020204" pitchFamily="34" charset="0"/>
              <a:buChar char="•"/>
            </a:pPr>
            <a:endParaRPr lang="nl-NL" dirty="0">
              <a:ea typeface="Calibri"/>
              <a:cs typeface="Calibri"/>
            </a:endParaRPr>
          </a:p>
          <a:p>
            <a:pPr>
              <a:buNone/>
            </a:pPr>
            <a:endParaRPr lang="nl-NL" dirty="0">
              <a:ea typeface="Calibri"/>
              <a:cs typeface="Calibri"/>
            </a:endParaRPr>
          </a:p>
          <a:p>
            <a:pPr marL="342900" indent="-342900">
              <a:buFont typeface="Arial" panose="020B0604020202020204" pitchFamily="34" charset="0"/>
              <a:buChar char="•"/>
            </a:pPr>
            <a:endParaRPr lang="nl-NL" dirty="0">
              <a:ea typeface="Calibri"/>
              <a:cs typeface="Calibri"/>
            </a:endParaRPr>
          </a:p>
          <a:p>
            <a:endParaRPr lang="nl-NL" dirty="0">
              <a:ea typeface="Calibri"/>
              <a:cs typeface="Calibri"/>
            </a:endParaRPr>
          </a:p>
        </p:txBody>
      </p:sp>
      <p:pic>
        <p:nvPicPr>
          <p:cNvPr id="4" name="Afbeelding 3">
            <a:extLst>
              <a:ext uri="{FF2B5EF4-FFF2-40B4-BE49-F238E27FC236}">
                <a16:creationId xmlns:a16="http://schemas.microsoft.com/office/drawing/2014/main" id="{56A48307-1B8A-CC8F-BD14-177C2EBC1E5C}"/>
              </a:ext>
            </a:extLst>
          </p:cNvPr>
          <p:cNvPicPr>
            <a:picLocks noChangeAspect="1"/>
          </p:cNvPicPr>
          <p:nvPr/>
        </p:nvPicPr>
        <p:blipFill>
          <a:blip r:embed="rId3"/>
          <a:stretch>
            <a:fillRect/>
          </a:stretch>
        </p:blipFill>
        <p:spPr>
          <a:xfrm>
            <a:off x="9190203" y="5990093"/>
            <a:ext cx="2462997" cy="524301"/>
          </a:xfrm>
          <a:prstGeom prst="rect">
            <a:avLst/>
          </a:prstGeom>
        </p:spPr>
      </p:pic>
      <p:sp>
        <p:nvSpPr>
          <p:cNvPr id="6" name="Titel 5">
            <a:extLst>
              <a:ext uri="{FF2B5EF4-FFF2-40B4-BE49-F238E27FC236}">
                <a16:creationId xmlns:a16="http://schemas.microsoft.com/office/drawing/2014/main" id="{627755B9-25C1-F9FF-108A-6F4658126E0E}"/>
              </a:ext>
            </a:extLst>
          </p:cNvPr>
          <p:cNvSpPr>
            <a:spLocks noGrp="1"/>
          </p:cNvSpPr>
          <p:nvPr>
            <p:ph type="title"/>
          </p:nvPr>
        </p:nvSpPr>
        <p:spPr/>
        <p:txBody>
          <a:bodyPr/>
          <a:lstStyle/>
          <a:p>
            <a:r>
              <a:rPr lang="nl-NL" dirty="0"/>
              <a:t>Welkom </a:t>
            </a:r>
          </a:p>
        </p:txBody>
      </p:sp>
      <p:pic>
        <p:nvPicPr>
          <p:cNvPr id="2" name="Tijdelijke aanduiding voor afbeelding 1" descr="Afbeeldingsresultaten voor kwaliteit">
            <a:extLst>
              <a:ext uri="{FF2B5EF4-FFF2-40B4-BE49-F238E27FC236}">
                <a16:creationId xmlns:a16="http://schemas.microsoft.com/office/drawing/2014/main" id="{A48E3AC4-CA26-35A3-CBBB-B06D09F6CCE3}"/>
              </a:ext>
            </a:extLst>
          </p:cNvPr>
          <p:cNvPicPr>
            <a:picLocks noChangeAspect="1"/>
          </p:cNvPicPr>
          <p:nvPr/>
        </p:nvPicPr>
        <p:blipFill>
          <a:blip r:embed="rId4"/>
          <a:srcRect t="10573" b="10573"/>
          <a:stretch/>
        </p:blipFill>
        <p:spPr>
          <a:xfrm>
            <a:off x="0" y="1396171"/>
            <a:ext cx="11155765" cy="3923773"/>
          </a:xfrm>
          <a:prstGeom prst="rect">
            <a:avLst/>
          </a:prstGeom>
        </p:spPr>
      </p:pic>
    </p:spTree>
    <p:extLst>
      <p:ext uri="{BB962C8B-B14F-4D97-AF65-F5344CB8AC3E}">
        <p14:creationId xmlns:p14="http://schemas.microsoft.com/office/powerpoint/2010/main" val="3528694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AB5E7-C71C-70C9-6854-D4A8E99CED3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86849D1-8CD9-C7B0-76E1-275869DCC2CD}"/>
              </a:ext>
            </a:extLst>
          </p:cNvPr>
          <p:cNvSpPr>
            <a:spLocks noGrp="1"/>
          </p:cNvSpPr>
          <p:nvPr>
            <p:ph type="title"/>
          </p:nvPr>
        </p:nvSpPr>
        <p:spPr>
          <a:xfrm>
            <a:off x="719400" y="343606"/>
            <a:ext cx="10753200" cy="833921"/>
          </a:xfrm>
        </p:spPr>
        <p:txBody>
          <a:bodyPr/>
          <a:lstStyle/>
          <a:p>
            <a:r>
              <a:rPr lang="nl-NL" dirty="0"/>
              <a:t>Doel van deze workshop</a:t>
            </a:r>
          </a:p>
        </p:txBody>
      </p:sp>
      <p:sp>
        <p:nvSpPr>
          <p:cNvPr id="3" name="Tijdelijke aanduiding voor tekst 2">
            <a:extLst>
              <a:ext uri="{FF2B5EF4-FFF2-40B4-BE49-F238E27FC236}">
                <a16:creationId xmlns:a16="http://schemas.microsoft.com/office/drawing/2014/main" id="{6B00E1A4-A61F-2B0B-F987-FF64EBB4D919}"/>
              </a:ext>
            </a:extLst>
          </p:cNvPr>
          <p:cNvSpPr>
            <a:spLocks noGrp="1"/>
          </p:cNvSpPr>
          <p:nvPr>
            <p:ph type="body" sz="quarter" idx="13"/>
          </p:nvPr>
        </p:nvSpPr>
        <p:spPr>
          <a:xfrm>
            <a:off x="538801" y="1451429"/>
            <a:ext cx="11114400" cy="4538664"/>
          </a:xfrm>
        </p:spPr>
        <p:txBody>
          <a:bodyPr vert="horz" lIns="0" tIns="0" rIns="0" bIns="0" rtlCol="0" anchor="t">
            <a:normAutofit/>
          </a:bodyPr>
          <a:lstStyle/>
          <a:p>
            <a:pPr>
              <a:buNone/>
            </a:pPr>
            <a:r>
              <a:rPr lang="nl-NL" dirty="0">
                <a:ea typeface="Calibri"/>
                <a:cs typeface="Calibri"/>
              </a:rPr>
              <a:t>Na afloop van deze bijeenkomst weet je:</a:t>
            </a:r>
          </a:p>
          <a:p>
            <a:pPr>
              <a:buNone/>
            </a:pPr>
            <a:endParaRPr lang="nl-NL" dirty="0">
              <a:ea typeface="Calibri"/>
              <a:cs typeface="Calibri"/>
            </a:endParaRPr>
          </a:p>
          <a:p>
            <a:pPr marL="342900" indent="-342900">
              <a:buFontTx/>
              <a:buChar char="-"/>
            </a:pPr>
            <a:r>
              <a:rPr lang="nl-NL" dirty="0">
                <a:ea typeface="Calibri"/>
                <a:cs typeface="Calibri"/>
              </a:rPr>
              <a:t>Hoe we binnen het partnerschap gaan werken aan kwaliteitscultuur</a:t>
            </a:r>
          </a:p>
          <a:p>
            <a:pPr marL="342900" indent="-342900">
              <a:buFontTx/>
              <a:buChar char="-"/>
            </a:pPr>
            <a:r>
              <a:rPr lang="nl-NL" dirty="0">
                <a:ea typeface="Calibri"/>
                <a:cs typeface="Calibri"/>
              </a:rPr>
              <a:t>Hoe dit resulteert in een </a:t>
            </a:r>
            <a:r>
              <a:rPr lang="nl-NL" dirty="0" err="1">
                <a:ea typeface="Calibri"/>
                <a:cs typeface="Calibri"/>
              </a:rPr>
              <a:t>hercertificering</a:t>
            </a:r>
            <a:endParaRPr lang="nl-NL" dirty="0">
              <a:ea typeface="Calibri"/>
              <a:cs typeface="Calibri"/>
            </a:endParaRPr>
          </a:p>
          <a:p>
            <a:pPr marL="342900" indent="-342900">
              <a:buFontTx/>
              <a:buChar char="-"/>
            </a:pPr>
            <a:r>
              <a:rPr lang="nl-NL" dirty="0">
                <a:ea typeface="Calibri"/>
                <a:cs typeface="Calibri"/>
              </a:rPr>
              <a:t>Wie er betrokken zijn bij het werken aan kwaliteitscultuur</a:t>
            </a:r>
          </a:p>
          <a:p>
            <a:pPr marL="342900" indent="-342900">
              <a:buFontTx/>
              <a:buChar char="-"/>
            </a:pPr>
            <a:endParaRPr lang="nl-NL" dirty="0">
              <a:ea typeface="Calibri"/>
              <a:cs typeface="Calibri"/>
            </a:endParaRPr>
          </a:p>
          <a:p>
            <a:pPr>
              <a:buNone/>
            </a:pPr>
            <a:r>
              <a:rPr lang="nl-NL" dirty="0">
                <a:ea typeface="Calibri"/>
                <a:cs typeface="Calibri"/>
              </a:rPr>
              <a:t>En heb je:</a:t>
            </a:r>
          </a:p>
          <a:p>
            <a:pPr marL="342900" indent="-342900">
              <a:buFontTx/>
              <a:buChar char="-"/>
            </a:pPr>
            <a:r>
              <a:rPr lang="nl-NL" dirty="0">
                <a:ea typeface="Calibri"/>
                <a:cs typeface="Calibri"/>
              </a:rPr>
              <a:t>Een aantal praktijkvoorbeelden gehoord van pilotdeelnemers</a:t>
            </a:r>
          </a:p>
          <a:p>
            <a:pPr marL="342900" indent="-342900">
              <a:buFontTx/>
              <a:buChar char="-"/>
            </a:pPr>
            <a:r>
              <a:rPr lang="nl-NL" dirty="0">
                <a:ea typeface="Calibri"/>
                <a:cs typeface="Calibri"/>
              </a:rPr>
              <a:t>Geoefend met het formuleren van een jaardoel, passend bij de eigen schoolcontext</a:t>
            </a:r>
          </a:p>
          <a:p>
            <a:pPr marL="342900" indent="-342900">
              <a:buFontTx/>
              <a:buChar char="-"/>
            </a:pPr>
            <a:endParaRPr lang="nl-NL" dirty="0">
              <a:ea typeface="Calibri"/>
              <a:cs typeface="Calibri"/>
            </a:endParaRPr>
          </a:p>
          <a:p>
            <a:pPr>
              <a:buNone/>
            </a:pPr>
            <a:endParaRPr lang="nl-NL" dirty="0">
              <a:ea typeface="Calibri"/>
              <a:cs typeface="Calibri"/>
            </a:endParaRPr>
          </a:p>
          <a:p>
            <a:pPr marL="342900" indent="-342900">
              <a:buFont typeface="Arial" panose="020B0604020202020204" pitchFamily="34" charset="0"/>
              <a:buChar char="•"/>
            </a:pPr>
            <a:endParaRPr lang="nl-NL" dirty="0">
              <a:ea typeface="Calibri"/>
              <a:cs typeface="Calibri"/>
            </a:endParaRPr>
          </a:p>
          <a:p>
            <a:endParaRPr lang="nl-NL" dirty="0">
              <a:ea typeface="Calibri"/>
              <a:cs typeface="Calibri"/>
            </a:endParaRPr>
          </a:p>
        </p:txBody>
      </p:sp>
      <p:pic>
        <p:nvPicPr>
          <p:cNvPr id="4" name="Afbeelding 3">
            <a:extLst>
              <a:ext uri="{FF2B5EF4-FFF2-40B4-BE49-F238E27FC236}">
                <a16:creationId xmlns:a16="http://schemas.microsoft.com/office/drawing/2014/main" id="{99E4DA29-76A5-F39D-9A85-0C62F8C594C3}"/>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3500999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343A88-81CC-3F2E-6AAF-0664EF52BB4D}"/>
              </a:ext>
            </a:extLst>
          </p:cNvPr>
          <p:cNvSpPr>
            <a:spLocks noGrp="1"/>
          </p:cNvSpPr>
          <p:nvPr>
            <p:ph type="title"/>
          </p:nvPr>
        </p:nvSpPr>
        <p:spPr>
          <a:xfrm>
            <a:off x="900000" y="605757"/>
            <a:ext cx="10753200" cy="700530"/>
          </a:xfrm>
        </p:spPr>
        <p:txBody>
          <a:bodyPr/>
          <a:lstStyle/>
          <a:p>
            <a:r>
              <a:rPr lang="nl-NL" dirty="0">
                <a:cs typeface="Calibri"/>
              </a:rPr>
              <a:t> Even opwarmen</a:t>
            </a:r>
            <a:endParaRPr lang="nl-NL" dirty="0"/>
          </a:p>
        </p:txBody>
      </p:sp>
      <p:sp>
        <p:nvSpPr>
          <p:cNvPr id="3" name="Tijdelijke aanduiding voor tekst 2">
            <a:extLst>
              <a:ext uri="{FF2B5EF4-FFF2-40B4-BE49-F238E27FC236}">
                <a16:creationId xmlns:a16="http://schemas.microsoft.com/office/drawing/2014/main" id="{8BD5B87F-EC5A-AA18-A9BF-10D75B98A116}"/>
              </a:ext>
            </a:extLst>
          </p:cNvPr>
          <p:cNvSpPr>
            <a:spLocks noGrp="1"/>
          </p:cNvSpPr>
          <p:nvPr>
            <p:ph type="body" sz="quarter" idx="13"/>
          </p:nvPr>
        </p:nvSpPr>
        <p:spPr>
          <a:xfrm>
            <a:off x="900000" y="1306286"/>
            <a:ext cx="10753200" cy="3938764"/>
          </a:xfrm>
        </p:spPr>
        <p:txBody>
          <a:bodyPr vert="horz" lIns="0" tIns="0" rIns="0" bIns="0" rtlCol="0" anchor="t">
            <a:normAutofit/>
          </a:bodyPr>
          <a:lstStyle/>
          <a:p>
            <a:pPr>
              <a:buNone/>
            </a:pPr>
            <a:endParaRPr lang="nl-NL" dirty="0">
              <a:ea typeface="Calibri"/>
              <a:cs typeface="Calibri"/>
            </a:endParaRPr>
          </a:p>
          <a:p>
            <a:pPr>
              <a:buNone/>
            </a:pPr>
            <a:r>
              <a:rPr lang="nl-NL" dirty="0">
                <a:ea typeface="Calibri"/>
                <a:cs typeface="Calibri"/>
              </a:rPr>
              <a:t>Beantwoord (en noteer) voor jezelf de volgende twee vragen over de kwaliteit van Samen Opleiden op je eigen school:</a:t>
            </a:r>
          </a:p>
          <a:p>
            <a:pPr>
              <a:buNone/>
            </a:pPr>
            <a:endParaRPr lang="nl-NL" dirty="0">
              <a:ea typeface="Calibri"/>
              <a:cs typeface="Calibri"/>
            </a:endParaRPr>
          </a:p>
          <a:p>
            <a:pPr marL="457200" indent="-457200">
              <a:buAutoNum type="arabicPeriod"/>
            </a:pPr>
            <a:r>
              <a:rPr lang="nl-NL" dirty="0">
                <a:ea typeface="Calibri"/>
                <a:cs typeface="Calibri"/>
              </a:rPr>
              <a:t>Waar ben je trots op? Wat loopt helemaal naar tevredenheid?</a:t>
            </a:r>
          </a:p>
          <a:p>
            <a:pPr marL="457200" indent="-457200">
              <a:buAutoNum type="arabicPeriod"/>
            </a:pPr>
            <a:endParaRPr lang="nl-NL" dirty="0">
              <a:ea typeface="Calibri"/>
              <a:cs typeface="Calibri"/>
            </a:endParaRPr>
          </a:p>
          <a:p>
            <a:pPr marL="457200" indent="-457200">
              <a:buAutoNum type="arabicPeriod"/>
            </a:pPr>
            <a:r>
              <a:rPr lang="nl-NL" dirty="0">
                <a:ea typeface="Calibri"/>
                <a:cs typeface="Calibri"/>
              </a:rPr>
              <a:t>Waar liggen ontwikkelkansen, vind je dat echt een stap gezet moet worden of wat zou je als eerste willen aanpakken?</a:t>
            </a:r>
          </a:p>
          <a:p>
            <a:pPr marL="457200" indent="-457200">
              <a:buAutoNum type="arabicPeriod"/>
            </a:pPr>
            <a:endParaRPr lang="nl-NL" dirty="0">
              <a:ea typeface="Calibri"/>
              <a:cs typeface="Calibri"/>
            </a:endParaRPr>
          </a:p>
          <a:p>
            <a:pPr>
              <a:buNone/>
            </a:pPr>
            <a:endParaRPr lang="nl-NL" dirty="0">
              <a:ea typeface="Calibri"/>
              <a:cs typeface="Calibri"/>
            </a:endParaRPr>
          </a:p>
        </p:txBody>
      </p:sp>
      <p:pic>
        <p:nvPicPr>
          <p:cNvPr id="5" name="Afbeelding 4">
            <a:extLst>
              <a:ext uri="{FF2B5EF4-FFF2-40B4-BE49-F238E27FC236}">
                <a16:creationId xmlns:a16="http://schemas.microsoft.com/office/drawing/2014/main" id="{24BA2FE1-548B-4ADB-C726-F838B8CC1E5D}"/>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15316116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343A88-81CC-3F2E-6AAF-0664EF52BB4D}"/>
              </a:ext>
            </a:extLst>
          </p:cNvPr>
          <p:cNvSpPr>
            <a:spLocks noGrp="1"/>
          </p:cNvSpPr>
          <p:nvPr>
            <p:ph type="title"/>
          </p:nvPr>
        </p:nvSpPr>
        <p:spPr/>
        <p:txBody>
          <a:bodyPr/>
          <a:lstStyle/>
          <a:p>
            <a:r>
              <a:rPr lang="nl-NL" dirty="0">
                <a:cs typeface="Calibri"/>
              </a:rPr>
              <a:t>Aanleiding tot wijzigen huidige werkwijze </a:t>
            </a:r>
            <a:br>
              <a:rPr lang="nl-NL" dirty="0"/>
            </a:br>
            <a:endParaRPr lang="nl-NL" dirty="0">
              <a:ea typeface="Calibri"/>
              <a:cs typeface="Calibri"/>
            </a:endParaRPr>
          </a:p>
        </p:txBody>
      </p:sp>
      <p:sp>
        <p:nvSpPr>
          <p:cNvPr id="3" name="Tijdelijke aanduiding voor tekst 2">
            <a:extLst>
              <a:ext uri="{FF2B5EF4-FFF2-40B4-BE49-F238E27FC236}">
                <a16:creationId xmlns:a16="http://schemas.microsoft.com/office/drawing/2014/main" id="{8BD5B87F-EC5A-AA18-A9BF-10D75B98A116}"/>
              </a:ext>
            </a:extLst>
          </p:cNvPr>
          <p:cNvSpPr>
            <a:spLocks noGrp="1"/>
          </p:cNvSpPr>
          <p:nvPr>
            <p:ph type="body" sz="quarter" idx="13"/>
          </p:nvPr>
        </p:nvSpPr>
        <p:spPr>
          <a:xfrm>
            <a:off x="900000" y="1857828"/>
            <a:ext cx="10753200" cy="3387221"/>
          </a:xfrm>
        </p:spPr>
        <p:txBody>
          <a:bodyPr vert="horz" lIns="0" tIns="0" rIns="0" bIns="0" rtlCol="0" anchor="t">
            <a:normAutofit/>
          </a:bodyPr>
          <a:lstStyle/>
          <a:p>
            <a:pPr marL="457200" indent="-457200">
              <a:lnSpc>
                <a:spcPct val="150000"/>
              </a:lnSpc>
              <a:buFont typeface="Arial" panose="020F0502020204030204" pitchFamily="34" charset="0"/>
              <a:buChar char="•"/>
            </a:pPr>
            <a:r>
              <a:rPr lang="nl-NL" dirty="0">
                <a:ea typeface="Calibri"/>
                <a:cs typeface="Calibri"/>
              </a:rPr>
              <a:t>Feedback en ervaringen met huidige </a:t>
            </a:r>
            <a:r>
              <a:rPr lang="nl-NL" dirty="0" err="1">
                <a:ea typeface="Calibri"/>
                <a:cs typeface="Calibri"/>
              </a:rPr>
              <a:t>hercertificering</a:t>
            </a:r>
            <a:endParaRPr lang="nl-NL" dirty="0">
              <a:ea typeface="Calibri"/>
              <a:cs typeface="Calibri"/>
            </a:endParaRPr>
          </a:p>
          <a:p>
            <a:pPr marL="457200" indent="-457200">
              <a:lnSpc>
                <a:spcPct val="150000"/>
              </a:lnSpc>
              <a:buFont typeface="Arial" panose="020F0502020204030204" pitchFamily="34" charset="0"/>
              <a:buChar char="•"/>
            </a:pPr>
            <a:r>
              <a:rPr lang="nl-NL" dirty="0">
                <a:ea typeface="Calibri"/>
                <a:cs typeface="Calibri"/>
              </a:rPr>
              <a:t>Landelijke ontwikkelingen: kwaliteitskader Samen Opleiden &amp; Inductie</a:t>
            </a:r>
          </a:p>
          <a:p>
            <a:pPr marL="996950" lvl="3" indent="-457200">
              <a:lnSpc>
                <a:spcPct val="150000"/>
              </a:lnSpc>
              <a:buClr>
                <a:srgbClr val="6A6A69"/>
              </a:buClr>
              <a:buFont typeface="Arial" panose="020F0502020204030204" pitchFamily="34" charset="0"/>
              <a:buChar char="•"/>
            </a:pPr>
            <a:r>
              <a:rPr lang="nl-NL" b="1" dirty="0">
                <a:ea typeface="Calibri"/>
                <a:cs typeface="Calibri"/>
              </a:rPr>
              <a:t>Werken vanuit/aan kwaliteitscultuur en</a:t>
            </a:r>
          </a:p>
          <a:p>
            <a:pPr marL="996950" lvl="3" indent="-457200">
              <a:lnSpc>
                <a:spcPct val="150000"/>
              </a:lnSpc>
              <a:buClr>
                <a:srgbClr val="6A6A69"/>
              </a:buClr>
              <a:buFont typeface="Arial" panose="020F0502020204030204" pitchFamily="34" charset="0"/>
              <a:buChar char="•"/>
            </a:pPr>
            <a:r>
              <a:rPr lang="nl-NL" b="1" dirty="0">
                <a:ea typeface="Calibri"/>
                <a:cs typeface="Calibri"/>
              </a:rPr>
              <a:t>Ontwikkelingsgericht werken</a:t>
            </a:r>
          </a:p>
          <a:p>
            <a:pPr>
              <a:buNone/>
            </a:pPr>
            <a:endParaRPr lang="nl-NL" dirty="0">
              <a:ea typeface="Calibri"/>
              <a:cs typeface="Calibri"/>
            </a:endParaRPr>
          </a:p>
        </p:txBody>
      </p:sp>
      <p:pic>
        <p:nvPicPr>
          <p:cNvPr id="5" name="Afbeelding 4">
            <a:extLst>
              <a:ext uri="{FF2B5EF4-FFF2-40B4-BE49-F238E27FC236}">
                <a16:creationId xmlns:a16="http://schemas.microsoft.com/office/drawing/2014/main" id="{24BA2FE1-548B-4ADB-C726-F838B8CC1E5D}"/>
              </a:ext>
            </a:extLst>
          </p:cNvPr>
          <p:cNvPicPr>
            <a:picLocks noChangeAspect="1"/>
          </p:cNvPicPr>
          <p:nvPr/>
        </p:nvPicPr>
        <p:blipFill>
          <a:blip r:embed="rId3"/>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4280231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 5">
            <a:extLst>
              <a:ext uri="{FF2B5EF4-FFF2-40B4-BE49-F238E27FC236}">
                <a16:creationId xmlns:a16="http://schemas.microsoft.com/office/drawing/2014/main" id="{84EE329A-9188-AA39-E310-446AD2F77233}"/>
              </a:ext>
            </a:extLst>
          </p:cNvPr>
          <p:cNvGraphicFramePr>
            <a:graphicFrameLocks noGrp="1"/>
          </p:cNvGraphicFramePr>
          <p:nvPr/>
        </p:nvGraphicFramePr>
        <p:xfrm>
          <a:off x="347841" y="166255"/>
          <a:ext cx="11594777" cy="6567053"/>
        </p:xfrm>
        <a:graphic>
          <a:graphicData uri="http://schemas.openxmlformats.org/drawingml/2006/table">
            <a:tbl>
              <a:tblPr firstRow="1" bandRow="1">
                <a:tableStyleId>{5C22544A-7EE6-4342-B048-85BDC9FD1C3A}</a:tableStyleId>
              </a:tblPr>
              <a:tblGrid>
                <a:gridCol w="11594777">
                  <a:extLst>
                    <a:ext uri="{9D8B030D-6E8A-4147-A177-3AD203B41FA5}">
                      <a16:colId xmlns:a16="http://schemas.microsoft.com/office/drawing/2014/main" val="699219054"/>
                    </a:ext>
                  </a:extLst>
                </a:gridCol>
              </a:tblGrid>
              <a:tr h="4376956">
                <a:tc>
                  <a:txBody>
                    <a:bodyPr/>
                    <a:lstStyle/>
                    <a:p>
                      <a:endParaRPr lang="nl-NL"/>
                    </a:p>
                    <a:p>
                      <a:endParaRPr lang="nl-NL"/>
                    </a:p>
                    <a:p>
                      <a:endParaRPr lang="nl-NL"/>
                    </a:p>
                    <a:p>
                      <a:endParaRPr lang="nl-NL"/>
                    </a:p>
                    <a:p>
                      <a:endParaRPr lang="nl-NL"/>
                    </a:p>
                  </a:txBody>
                  <a:tcPr>
                    <a:solidFill>
                      <a:srgbClr val="FF0000"/>
                    </a:solidFill>
                  </a:tcPr>
                </a:tc>
                <a:extLst>
                  <a:ext uri="{0D108BD9-81ED-4DB2-BD59-A6C34878D82A}">
                    <a16:rowId xmlns:a16="http://schemas.microsoft.com/office/drawing/2014/main" val="246272943"/>
                  </a:ext>
                </a:extLst>
              </a:tr>
              <a:tr h="2190097">
                <a:tc>
                  <a:txBody>
                    <a:bodyPr/>
                    <a:lstStyle/>
                    <a:p>
                      <a:endParaRPr lang="nl-NL"/>
                    </a:p>
                  </a:txBody>
                  <a:tcPr>
                    <a:solidFill>
                      <a:srgbClr val="92D050"/>
                    </a:solidFill>
                  </a:tcPr>
                </a:tc>
                <a:extLst>
                  <a:ext uri="{0D108BD9-81ED-4DB2-BD59-A6C34878D82A}">
                    <a16:rowId xmlns:a16="http://schemas.microsoft.com/office/drawing/2014/main" val="847909077"/>
                  </a:ext>
                </a:extLst>
              </a:tr>
            </a:tbl>
          </a:graphicData>
        </a:graphic>
      </p:graphicFrame>
      <p:pic>
        <p:nvPicPr>
          <p:cNvPr id="7" name="Afbeelding 6">
            <a:extLst>
              <a:ext uri="{FF2B5EF4-FFF2-40B4-BE49-F238E27FC236}">
                <a16:creationId xmlns:a16="http://schemas.microsoft.com/office/drawing/2014/main" id="{A5DC6B16-E643-5EB5-6447-43830483669F}"/>
              </a:ext>
            </a:extLst>
          </p:cNvPr>
          <p:cNvPicPr>
            <a:picLocks noChangeAspect="1"/>
          </p:cNvPicPr>
          <p:nvPr/>
        </p:nvPicPr>
        <p:blipFill>
          <a:blip r:embed="rId3"/>
          <a:stretch>
            <a:fillRect/>
          </a:stretch>
        </p:blipFill>
        <p:spPr>
          <a:xfrm>
            <a:off x="9187364" y="1451892"/>
            <a:ext cx="2656795" cy="2840323"/>
          </a:xfrm>
          <a:prstGeom prst="rect">
            <a:avLst/>
          </a:prstGeom>
        </p:spPr>
      </p:pic>
      <p:sp>
        <p:nvSpPr>
          <p:cNvPr id="9" name="Vrije vorm: vorm 8">
            <a:extLst>
              <a:ext uri="{FF2B5EF4-FFF2-40B4-BE49-F238E27FC236}">
                <a16:creationId xmlns:a16="http://schemas.microsoft.com/office/drawing/2014/main" id="{4D6024D5-63C6-24C7-8A02-41DD692ED7D8}"/>
              </a:ext>
            </a:extLst>
          </p:cNvPr>
          <p:cNvSpPr/>
          <p:nvPr/>
        </p:nvSpPr>
        <p:spPr>
          <a:xfrm>
            <a:off x="675674" y="1354239"/>
            <a:ext cx="8350429" cy="2616747"/>
          </a:xfrm>
          <a:custGeom>
            <a:avLst/>
            <a:gdLst>
              <a:gd name="connsiteX0" fmla="*/ 0 w 8774885"/>
              <a:gd name="connsiteY0" fmla="*/ 2139193 h 2276600"/>
              <a:gd name="connsiteX1" fmla="*/ 7088698 w 8774885"/>
              <a:gd name="connsiteY1" fmla="*/ 2046914 h 2276600"/>
              <a:gd name="connsiteX2" fmla="*/ 8774885 w 8774885"/>
              <a:gd name="connsiteY2" fmla="*/ 0 h 2276600"/>
            </a:gdLst>
            <a:ahLst/>
            <a:cxnLst>
              <a:cxn ang="0">
                <a:pos x="connsiteX0" y="connsiteY0"/>
              </a:cxn>
              <a:cxn ang="0">
                <a:pos x="connsiteX1" y="connsiteY1"/>
              </a:cxn>
              <a:cxn ang="0">
                <a:pos x="connsiteX2" y="connsiteY2"/>
              </a:cxn>
            </a:cxnLst>
            <a:rect l="l" t="t" r="r" b="b"/>
            <a:pathLst>
              <a:path w="8774885" h="2276600">
                <a:moveTo>
                  <a:pt x="0" y="2139193"/>
                </a:moveTo>
                <a:cubicBezTo>
                  <a:pt x="2813108" y="2271319"/>
                  <a:pt x="5626217" y="2403446"/>
                  <a:pt x="7088698" y="2046914"/>
                </a:cubicBezTo>
                <a:cubicBezTo>
                  <a:pt x="8551179" y="1690382"/>
                  <a:pt x="8663032" y="845191"/>
                  <a:pt x="8774885" y="0"/>
                </a:cubicBezTo>
              </a:path>
            </a:pathLst>
          </a:cu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0" name="Afbeelding 9">
            <a:extLst>
              <a:ext uri="{FF2B5EF4-FFF2-40B4-BE49-F238E27FC236}">
                <a16:creationId xmlns:a16="http://schemas.microsoft.com/office/drawing/2014/main" id="{23673DE8-4C08-7629-8210-C32AA501DC06}"/>
              </a:ext>
            </a:extLst>
          </p:cNvPr>
          <p:cNvPicPr>
            <a:picLocks noChangeAspect="1"/>
          </p:cNvPicPr>
          <p:nvPr/>
        </p:nvPicPr>
        <p:blipFill>
          <a:blip r:embed="rId4"/>
          <a:stretch>
            <a:fillRect/>
          </a:stretch>
        </p:blipFill>
        <p:spPr>
          <a:xfrm>
            <a:off x="1549693" y="4543994"/>
            <a:ext cx="841321" cy="847417"/>
          </a:xfrm>
          <a:prstGeom prst="rect">
            <a:avLst/>
          </a:prstGeom>
        </p:spPr>
      </p:pic>
      <p:pic>
        <p:nvPicPr>
          <p:cNvPr id="11" name="Afbeelding 10">
            <a:extLst>
              <a:ext uri="{FF2B5EF4-FFF2-40B4-BE49-F238E27FC236}">
                <a16:creationId xmlns:a16="http://schemas.microsoft.com/office/drawing/2014/main" id="{D6BFE4E3-3A2F-1C78-AEE5-043C68319591}"/>
              </a:ext>
            </a:extLst>
          </p:cNvPr>
          <p:cNvPicPr>
            <a:picLocks noChangeAspect="1"/>
          </p:cNvPicPr>
          <p:nvPr/>
        </p:nvPicPr>
        <p:blipFill>
          <a:blip r:embed="rId4"/>
          <a:stretch>
            <a:fillRect/>
          </a:stretch>
        </p:blipFill>
        <p:spPr>
          <a:xfrm>
            <a:off x="2594086" y="4543994"/>
            <a:ext cx="841321" cy="847417"/>
          </a:xfrm>
          <a:prstGeom prst="rect">
            <a:avLst/>
          </a:prstGeom>
        </p:spPr>
      </p:pic>
      <p:pic>
        <p:nvPicPr>
          <p:cNvPr id="12" name="Afbeelding 11">
            <a:extLst>
              <a:ext uri="{FF2B5EF4-FFF2-40B4-BE49-F238E27FC236}">
                <a16:creationId xmlns:a16="http://schemas.microsoft.com/office/drawing/2014/main" id="{B4D4606C-D58E-0501-C5FA-BF63E6A4A6AB}"/>
              </a:ext>
            </a:extLst>
          </p:cNvPr>
          <p:cNvPicPr>
            <a:picLocks noChangeAspect="1"/>
          </p:cNvPicPr>
          <p:nvPr/>
        </p:nvPicPr>
        <p:blipFill>
          <a:blip r:embed="rId4"/>
          <a:stretch>
            <a:fillRect/>
          </a:stretch>
        </p:blipFill>
        <p:spPr>
          <a:xfrm>
            <a:off x="3638479" y="4543994"/>
            <a:ext cx="841321" cy="847417"/>
          </a:xfrm>
          <a:prstGeom prst="rect">
            <a:avLst/>
          </a:prstGeom>
        </p:spPr>
      </p:pic>
      <p:pic>
        <p:nvPicPr>
          <p:cNvPr id="13" name="Afbeelding 12">
            <a:extLst>
              <a:ext uri="{FF2B5EF4-FFF2-40B4-BE49-F238E27FC236}">
                <a16:creationId xmlns:a16="http://schemas.microsoft.com/office/drawing/2014/main" id="{E12ABD09-10B5-7603-7063-F46003C7A425}"/>
              </a:ext>
            </a:extLst>
          </p:cNvPr>
          <p:cNvPicPr>
            <a:picLocks noChangeAspect="1"/>
          </p:cNvPicPr>
          <p:nvPr/>
        </p:nvPicPr>
        <p:blipFill>
          <a:blip r:embed="rId4"/>
          <a:stretch>
            <a:fillRect/>
          </a:stretch>
        </p:blipFill>
        <p:spPr>
          <a:xfrm>
            <a:off x="6061427" y="4565385"/>
            <a:ext cx="841321" cy="847417"/>
          </a:xfrm>
          <a:prstGeom prst="rect">
            <a:avLst/>
          </a:prstGeom>
        </p:spPr>
      </p:pic>
      <p:pic>
        <p:nvPicPr>
          <p:cNvPr id="14" name="Afbeelding 13">
            <a:extLst>
              <a:ext uri="{FF2B5EF4-FFF2-40B4-BE49-F238E27FC236}">
                <a16:creationId xmlns:a16="http://schemas.microsoft.com/office/drawing/2014/main" id="{9F5A89C7-2FB3-6839-8FC4-61F15E2C6358}"/>
              </a:ext>
            </a:extLst>
          </p:cNvPr>
          <p:cNvPicPr>
            <a:picLocks noChangeAspect="1"/>
          </p:cNvPicPr>
          <p:nvPr/>
        </p:nvPicPr>
        <p:blipFill>
          <a:blip r:embed="rId4"/>
          <a:stretch>
            <a:fillRect/>
          </a:stretch>
        </p:blipFill>
        <p:spPr>
          <a:xfrm>
            <a:off x="7123689" y="4565385"/>
            <a:ext cx="841321" cy="847417"/>
          </a:xfrm>
          <a:prstGeom prst="rect">
            <a:avLst/>
          </a:prstGeom>
        </p:spPr>
      </p:pic>
      <p:pic>
        <p:nvPicPr>
          <p:cNvPr id="15" name="Afbeelding 14">
            <a:extLst>
              <a:ext uri="{FF2B5EF4-FFF2-40B4-BE49-F238E27FC236}">
                <a16:creationId xmlns:a16="http://schemas.microsoft.com/office/drawing/2014/main" id="{CD96B1B7-74EE-8993-D98D-99CDED90F8E6}"/>
              </a:ext>
            </a:extLst>
          </p:cNvPr>
          <p:cNvPicPr>
            <a:picLocks noChangeAspect="1"/>
          </p:cNvPicPr>
          <p:nvPr/>
        </p:nvPicPr>
        <p:blipFill>
          <a:blip r:embed="rId4"/>
          <a:stretch>
            <a:fillRect/>
          </a:stretch>
        </p:blipFill>
        <p:spPr>
          <a:xfrm>
            <a:off x="8184785" y="4557622"/>
            <a:ext cx="841321" cy="847417"/>
          </a:xfrm>
          <a:prstGeom prst="rect">
            <a:avLst/>
          </a:prstGeom>
        </p:spPr>
      </p:pic>
      <p:pic>
        <p:nvPicPr>
          <p:cNvPr id="29" name="Afbeelding 28" descr="Afbeelding met tekening, tekenfilm, schets, illustratie&#10;&#10;Automatisch gegenereerde beschrijving">
            <a:extLst>
              <a:ext uri="{FF2B5EF4-FFF2-40B4-BE49-F238E27FC236}">
                <a16:creationId xmlns:a16="http://schemas.microsoft.com/office/drawing/2014/main" id="{30781D82-F230-5262-F757-62BEFC53FED7}"/>
              </a:ext>
            </a:extLst>
          </p:cNvPr>
          <p:cNvPicPr>
            <a:picLocks noChangeAspect="1"/>
          </p:cNvPicPr>
          <p:nvPr/>
        </p:nvPicPr>
        <p:blipFill>
          <a:blip r:embed="rId5"/>
          <a:stretch>
            <a:fillRect/>
          </a:stretch>
        </p:blipFill>
        <p:spPr>
          <a:xfrm>
            <a:off x="9187364" y="311940"/>
            <a:ext cx="897662" cy="1149274"/>
          </a:xfrm>
          <a:prstGeom prst="rect">
            <a:avLst/>
          </a:prstGeom>
        </p:spPr>
      </p:pic>
      <p:pic>
        <p:nvPicPr>
          <p:cNvPr id="30" name="Afbeelding 29">
            <a:extLst>
              <a:ext uri="{FF2B5EF4-FFF2-40B4-BE49-F238E27FC236}">
                <a16:creationId xmlns:a16="http://schemas.microsoft.com/office/drawing/2014/main" id="{3682A8EE-FB6B-7661-B366-9E8500149FED}"/>
              </a:ext>
            </a:extLst>
          </p:cNvPr>
          <p:cNvPicPr>
            <a:picLocks noChangeAspect="1"/>
          </p:cNvPicPr>
          <p:nvPr/>
        </p:nvPicPr>
        <p:blipFill>
          <a:blip r:embed="rId6"/>
          <a:stretch>
            <a:fillRect/>
          </a:stretch>
        </p:blipFill>
        <p:spPr>
          <a:xfrm>
            <a:off x="9205683" y="4557622"/>
            <a:ext cx="1198006" cy="913113"/>
          </a:xfrm>
          <a:prstGeom prst="rect">
            <a:avLst/>
          </a:prstGeom>
        </p:spPr>
      </p:pic>
      <p:pic>
        <p:nvPicPr>
          <p:cNvPr id="31" name="Afbeelding 30">
            <a:extLst>
              <a:ext uri="{FF2B5EF4-FFF2-40B4-BE49-F238E27FC236}">
                <a16:creationId xmlns:a16="http://schemas.microsoft.com/office/drawing/2014/main" id="{B15C92C6-5427-8126-F854-D64B9CEB47E5}"/>
              </a:ext>
            </a:extLst>
          </p:cNvPr>
          <p:cNvPicPr>
            <a:picLocks noChangeAspect="1"/>
          </p:cNvPicPr>
          <p:nvPr/>
        </p:nvPicPr>
        <p:blipFill>
          <a:blip r:embed="rId6"/>
          <a:stretch>
            <a:fillRect/>
          </a:stretch>
        </p:blipFill>
        <p:spPr>
          <a:xfrm>
            <a:off x="4717444" y="4541120"/>
            <a:ext cx="1127977" cy="859738"/>
          </a:xfrm>
          <a:prstGeom prst="rect">
            <a:avLst/>
          </a:prstGeom>
        </p:spPr>
      </p:pic>
      <p:sp>
        <p:nvSpPr>
          <p:cNvPr id="32" name="Vrije vorm: vorm 31">
            <a:extLst>
              <a:ext uri="{FF2B5EF4-FFF2-40B4-BE49-F238E27FC236}">
                <a16:creationId xmlns:a16="http://schemas.microsoft.com/office/drawing/2014/main" id="{ED82FC5D-E82E-9126-31BC-77DA7440242B}"/>
              </a:ext>
            </a:extLst>
          </p:cNvPr>
          <p:cNvSpPr/>
          <p:nvPr/>
        </p:nvSpPr>
        <p:spPr>
          <a:xfrm rot="10800000">
            <a:off x="900465" y="5575506"/>
            <a:ext cx="8096077" cy="780579"/>
          </a:xfrm>
          <a:custGeom>
            <a:avLst/>
            <a:gdLst>
              <a:gd name="connsiteX0" fmla="*/ 0 w 8774885"/>
              <a:gd name="connsiteY0" fmla="*/ 2139193 h 2276600"/>
              <a:gd name="connsiteX1" fmla="*/ 7088698 w 8774885"/>
              <a:gd name="connsiteY1" fmla="*/ 2046914 h 2276600"/>
              <a:gd name="connsiteX2" fmla="*/ 8774885 w 8774885"/>
              <a:gd name="connsiteY2" fmla="*/ 0 h 2276600"/>
            </a:gdLst>
            <a:ahLst/>
            <a:cxnLst>
              <a:cxn ang="0">
                <a:pos x="connsiteX0" y="connsiteY0"/>
              </a:cxn>
              <a:cxn ang="0">
                <a:pos x="connsiteX1" y="connsiteY1"/>
              </a:cxn>
              <a:cxn ang="0">
                <a:pos x="connsiteX2" y="connsiteY2"/>
              </a:cxn>
            </a:cxnLst>
            <a:rect l="l" t="t" r="r" b="b"/>
            <a:pathLst>
              <a:path w="8774885" h="2276600">
                <a:moveTo>
                  <a:pt x="0" y="2139193"/>
                </a:moveTo>
                <a:cubicBezTo>
                  <a:pt x="2813108" y="2271319"/>
                  <a:pt x="5626217" y="2403446"/>
                  <a:pt x="7088698" y="2046914"/>
                </a:cubicBezTo>
                <a:cubicBezTo>
                  <a:pt x="8551179" y="1690382"/>
                  <a:pt x="8663032" y="845191"/>
                  <a:pt x="8774885" y="0"/>
                </a:cubicBezTo>
              </a:path>
            </a:pathLst>
          </a:cu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Pijl: omhoog 32">
            <a:extLst>
              <a:ext uri="{FF2B5EF4-FFF2-40B4-BE49-F238E27FC236}">
                <a16:creationId xmlns:a16="http://schemas.microsoft.com/office/drawing/2014/main" id="{166B1972-60AC-87E7-FDE7-EA3C75A1778C}"/>
              </a:ext>
            </a:extLst>
          </p:cNvPr>
          <p:cNvSpPr/>
          <p:nvPr/>
        </p:nvSpPr>
        <p:spPr>
          <a:xfrm rot="371594">
            <a:off x="8963011" y="1096398"/>
            <a:ext cx="126182" cy="276837"/>
          </a:xfrm>
          <a:prstGeom prst="up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Pijl: omhoog 33">
            <a:extLst>
              <a:ext uri="{FF2B5EF4-FFF2-40B4-BE49-F238E27FC236}">
                <a16:creationId xmlns:a16="http://schemas.microsoft.com/office/drawing/2014/main" id="{7566A186-91C2-2A3D-7BF8-288CE6F07939}"/>
              </a:ext>
            </a:extLst>
          </p:cNvPr>
          <p:cNvSpPr/>
          <p:nvPr/>
        </p:nvSpPr>
        <p:spPr>
          <a:xfrm rot="5400000">
            <a:off x="8997228" y="5506147"/>
            <a:ext cx="129899" cy="227463"/>
          </a:xfrm>
          <a:prstGeom prst="upArrow">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38" name="Rechte verbindingslijn met pijl 37">
            <a:extLst>
              <a:ext uri="{FF2B5EF4-FFF2-40B4-BE49-F238E27FC236}">
                <a16:creationId xmlns:a16="http://schemas.microsoft.com/office/drawing/2014/main" id="{053B147E-CD40-5E78-48B9-342337C59CF4}"/>
              </a:ext>
            </a:extLst>
          </p:cNvPr>
          <p:cNvCxnSpPr>
            <a:cxnSpLocks/>
          </p:cNvCxnSpPr>
          <p:nvPr/>
        </p:nvCxnSpPr>
        <p:spPr>
          <a:xfrm flipV="1">
            <a:off x="580262" y="355307"/>
            <a:ext cx="0" cy="3854523"/>
          </a:xfrm>
          <a:prstGeom prst="straightConnector1">
            <a:avLst/>
          </a:prstGeom>
          <a:ln w="571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41" name="Rechte verbindingslijn met pijl 40">
            <a:extLst>
              <a:ext uri="{FF2B5EF4-FFF2-40B4-BE49-F238E27FC236}">
                <a16:creationId xmlns:a16="http://schemas.microsoft.com/office/drawing/2014/main" id="{02C061FC-CC4C-424E-BF8E-07D319B174E1}"/>
              </a:ext>
            </a:extLst>
          </p:cNvPr>
          <p:cNvCxnSpPr>
            <a:cxnSpLocks/>
          </p:cNvCxnSpPr>
          <p:nvPr/>
        </p:nvCxnSpPr>
        <p:spPr>
          <a:xfrm flipH="1" flipV="1">
            <a:off x="532370" y="4677958"/>
            <a:ext cx="14947" cy="1830486"/>
          </a:xfrm>
          <a:prstGeom prst="straightConnector1">
            <a:avLst/>
          </a:prstGeom>
          <a:ln w="571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42" name="Rechte verbindingslijn met pijl 41">
            <a:extLst>
              <a:ext uri="{FF2B5EF4-FFF2-40B4-BE49-F238E27FC236}">
                <a16:creationId xmlns:a16="http://schemas.microsoft.com/office/drawing/2014/main" id="{64707D6A-621C-99C9-1FC0-E237FAC0F73B}"/>
              </a:ext>
            </a:extLst>
          </p:cNvPr>
          <p:cNvCxnSpPr>
            <a:cxnSpLocks/>
          </p:cNvCxnSpPr>
          <p:nvPr/>
        </p:nvCxnSpPr>
        <p:spPr>
          <a:xfrm>
            <a:off x="574365" y="4209832"/>
            <a:ext cx="8590899" cy="0"/>
          </a:xfrm>
          <a:prstGeom prst="straightConnector1">
            <a:avLst/>
          </a:prstGeom>
          <a:ln w="571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46" name="Rechte verbindingslijn met pijl 45">
            <a:extLst>
              <a:ext uri="{FF2B5EF4-FFF2-40B4-BE49-F238E27FC236}">
                <a16:creationId xmlns:a16="http://schemas.microsoft.com/office/drawing/2014/main" id="{1685B9F2-ABB8-C540-7C75-9EDD5DB78D64}"/>
              </a:ext>
            </a:extLst>
          </p:cNvPr>
          <p:cNvCxnSpPr>
            <a:cxnSpLocks/>
          </p:cNvCxnSpPr>
          <p:nvPr/>
        </p:nvCxnSpPr>
        <p:spPr>
          <a:xfrm>
            <a:off x="532370" y="6494462"/>
            <a:ext cx="8750175" cy="0"/>
          </a:xfrm>
          <a:prstGeom prst="straightConnector1">
            <a:avLst/>
          </a:prstGeom>
          <a:ln w="57150">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51" name="Tekstvak 50">
            <a:extLst>
              <a:ext uri="{FF2B5EF4-FFF2-40B4-BE49-F238E27FC236}">
                <a16:creationId xmlns:a16="http://schemas.microsoft.com/office/drawing/2014/main" id="{5E5DFF19-8CF4-E1A1-BA0E-99A2415F6777}"/>
              </a:ext>
            </a:extLst>
          </p:cNvPr>
          <p:cNvSpPr txBox="1"/>
          <p:nvPr/>
        </p:nvSpPr>
        <p:spPr>
          <a:xfrm rot="16200000">
            <a:off x="-212354" y="1311636"/>
            <a:ext cx="1958012" cy="338554"/>
          </a:xfrm>
          <a:prstGeom prst="rect">
            <a:avLst/>
          </a:prstGeom>
          <a:noFill/>
        </p:spPr>
        <p:txBody>
          <a:bodyPr wrap="square" rtlCol="0">
            <a:spAutoFit/>
          </a:bodyPr>
          <a:lstStyle/>
          <a:p>
            <a:r>
              <a:rPr lang="nl-NL" sz="1600" b="1">
                <a:solidFill>
                  <a:schemeClr val="bg1"/>
                </a:solidFill>
                <a:latin typeface="Calibri" panose="020F0502020204030204" pitchFamily="34" charset="0"/>
                <a:cs typeface="Calibri" panose="020F0502020204030204" pitchFamily="34" charset="0"/>
              </a:rPr>
              <a:t>Inspanning/ energie</a:t>
            </a:r>
          </a:p>
        </p:txBody>
      </p:sp>
      <p:sp>
        <p:nvSpPr>
          <p:cNvPr id="57" name="Tekstvak 56">
            <a:extLst>
              <a:ext uri="{FF2B5EF4-FFF2-40B4-BE49-F238E27FC236}">
                <a16:creationId xmlns:a16="http://schemas.microsoft.com/office/drawing/2014/main" id="{F6C68581-7D6E-2AE3-031A-260AA3503CEF}"/>
              </a:ext>
            </a:extLst>
          </p:cNvPr>
          <p:cNvSpPr txBox="1"/>
          <p:nvPr/>
        </p:nvSpPr>
        <p:spPr>
          <a:xfrm>
            <a:off x="8372047" y="3847157"/>
            <a:ext cx="468398" cy="338554"/>
          </a:xfrm>
          <a:prstGeom prst="rect">
            <a:avLst/>
          </a:prstGeom>
          <a:noFill/>
        </p:spPr>
        <p:txBody>
          <a:bodyPr wrap="none" rtlCol="0">
            <a:spAutoFit/>
          </a:bodyPr>
          <a:lstStyle/>
          <a:p>
            <a:r>
              <a:rPr lang="nl-NL" sz="1600" b="1">
                <a:solidFill>
                  <a:schemeClr val="bg1"/>
                </a:solidFill>
                <a:latin typeface="Calibri" panose="020F0502020204030204" pitchFamily="34" charset="0"/>
                <a:cs typeface="Calibri" panose="020F0502020204030204" pitchFamily="34" charset="0"/>
              </a:rPr>
              <a:t>tijd</a:t>
            </a:r>
          </a:p>
        </p:txBody>
      </p:sp>
      <p:sp>
        <p:nvSpPr>
          <p:cNvPr id="59" name="Tekstvak 58">
            <a:extLst>
              <a:ext uri="{FF2B5EF4-FFF2-40B4-BE49-F238E27FC236}">
                <a16:creationId xmlns:a16="http://schemas.microsoft.com/office/drawing/2014/main" id="{BA3E16E2-6BAD-D2C2-7E57-9C6262798FE0}"/>
              </a:ext>
            </a:extLst>
          </p:cNvPr>
          <p:cNvSpPr txBox="1"/>
          <p:nvPr/>
        </p:nvSpPr>
        <p:spPr>
          <a:xfrm>
            <a:off x="8468242" y="6128313"/>
            <a:ext cx="468398" cy="338554"/>
          </a:xfrm>
          <a:prstGeom prst="rect">
            <a:avLst/>
          </a:prstGeom>
          <a:noFill/>
        </p:spPr>
        <p:txBody>
          <a:bodyPr wrap="none" rtlCol="0">
            <a:spAutoFit/>
          </a:bodyPr>
          <a:lstStyle/>
          <a:p>
            <a:r>
              <a:rPr lang="nl-NL" sz="1600" b="1">
                <a:solidFill>
                  <a:schemeClr val="bg1"/>
                </a:solidFill>
                <a:latin typeface="Calibri" panose="020F0502020204030204" pitchFamily="34" charset="0"/>
                <a:cs typeface="Calibri" panose="020F0502020204030204" pitchFamily="34" charset="0"/>
              </a:rPr>
              <a:t>tijd</a:t>
            </a:r>
          </a:p>
        </p:txBody>
      </p:sp>
      <p:pic>
        <p:nvPicPr>
          <p:cNvPr id="62" name="Afbeelding 61" descr="Afbeelding met plant, kerstboom, boom, conifeer&#10;&#10;Automatisch gegenereerde beschrijving">
            <a:extLst>
              <a:ext uri="{FF2B5EF4-FFF2-40B4-BE49-F238E27FC236}">
                <a16:creationId xmlns:a16="http://schemas.microsoft.com/office/drawing/2014/main" id="{EBEE9E54-6CE3-D3CC-B29A-09929216E972}"/>
              </a:ext>
            </a:extLst>
          </p:cNvPr>
          <p:cNvPicPr>
            <a:picLocks noChangeAspect="1"/>
          </p:cNvPicPr>
          <p:nvPr/>
        </p:nvPicPr>
        <p:blipFill rotWithShape="1">
          <a:blip r:embed="rId7"/>
          <a:srcRect b="6010"/>
          <a:stretch/>
        </p:blipFill>
        <p:spPr>
          <a:xfrm>
            <a:off x="10403689" y="4549482"/>
            <a:ext cx="1395079" cy="1846650"/>
          </a:xfrm>
          <a:prstGeom prst="rect">
            <a:avLst/>
          </a:prstGeom>
        </p:spPr>
      </p:pic>
      <p:pic>
        <p:nvPicPr>
          <p:cNvPr id="64" name="Afbeelding 63" descr="Afbeelding met kerstboom&#10;&#10;Automatisch gegenereerde beschrijving">
            <a:extLst>
              <a:ext uri="{FF2B5EF4-FFF2-40B4-BE49-F238E27FC236}">
                <a16:creationId xmlns:a16="http://schemas.microsoft.com/office/drawing/2014/main" id="{1DE9D78E-9372-64C5-34DE-44730CDE0C02}"/>
              </a:ext>
            </a:extLst>
          </p:cNvPr>
          <p:cNvPicPr>
            <a:picLocks noChangeAspect="1"/>
          </p:cNvPicPr>
          <p:nvPr/>
        </p:nvPicPr>
        <p:blipFill rotWithShape="1">
          <a:blip r:embed="rId8"/>
          <a:srcRect t="2940" b="4156"/>
          <a:stretch/>
        </p:blipFill>
        <p:spPr>
          <a:xfrm>
            <a:off x="10085026" y="311940"/>
            <a:ext cx="1759133" cy="1139952"/>
          </a:xfrm>
          <a:prstGeom prst="rect">
            <a:avLst/>
          </a:prstGeom>
        </p:spPr>
      </p:pic>
      <p:sp>
        <p:nvSpPr>
          <p:cNvPr id="65" name="Tekstvak 64">
            <a:extLst>
              <a:ext uri="{FF2B5EF4-FFF2-40B4-BE49-F238E27FC236}">
                <a16:creationId xmlns:a16="http://schemas.microsoft.com/office/drawing/2014/main" id="{093CCFBE-0924-B13B-6CB2-47255F942F42}"/>
              </a:ext>
            </a:extLst>
          </p:cNvPr>
          <p:cNvSpPr txBox="1"/>
          <p:nvPr/>
        </p:nvSpPr>
        <p:spPr>
          <a:xfrm>
            <a:off x="10587561" y="6403744"/>
            <a:ext cx="1027333" cy="338554"/>
          </a:xfrm>
          <a:prstGeom prst="rect">
            <a:avLst/>
          </a:prstGeom>
          <a:noFill/>
        </p:spPr>
        <p:txBody>
          <a:bodyPr wrap="none" rtlCol="0">
            <a:spAutoFit/>
          </a:bodyPr>
          <a:lstStyle/>
          <a:p>
            <a:r>
              <a:rPr lang="nl-NL" sz="1600" b="1">
                <a:latin typeface="Calibri" panose="020F0502020204030204" pitchFamily="34" charset="0"/>
                <a:cs typeface="Calibri" panose="020F0502020204030204" pitchFamily="34" charset="0"/>
              </a:rPr>
              <a:t>Resultaat</a:t>
            </a:r>
            <a:r>
              <a:rPr lang="nl-NL" sz="1600" b="1">
                <a:solidFill>
                  <a:schemeClr val="bg1"/>
                </a:solidFill>
                <a:latin typeface="Calibri" panose="020F0502020204030204" pitchFamily="34" charset="0"/>
                <a:cs typeface="Calibri" panose="020F0502020204030204" pitchFamily="34" charset="0"/>
              </a:rPr>
              <a:t> </a:t>
            </a:r>
          </a:p>
        </p:txBody>
      </p:sp>
      <p:sp>
        <p:nvSpPr>
          <p:cNvPr id="66" name="Tekstvak 65">
            <a:extLst>
              <a:ext uri="{FF2B5EF4-FFF2-40B4-BE49-F238E27FC236}">
                <a16:creationId xmlns:a16="http://schemas.microsoft.com/office/drawing/2014/main" id="{F3276E20-C16B-9EFC-133D-89ECD46B941E}"/>
              </a:ext>
            </a:extLst>
          </p:cNvPr>
          <p:cNvSpPr txBox="1"/>
          <p:nvPr/>
        </p:nvSpPr>
        <p:spPr>
          <a:xfrm>
            <a:off x="11195279" y="214340"/>
            <a:ext cx="696453" cy="338554"/>
          </a:xfrm>
          <a:prstGeom prst="rect">
            <a:avLst/>
          </a:prstGeom>
          <a:noFill/>
        </p:spPr>
        <p:txBody>
          <a:bodyPr wrap="square" rtlCol="0">
            <a:spAutoFit/>
          </a:bodyPr>
          <a:lstStyle/>
          <a:p>
            <a:r>
              <a:rPr lang="nl-NL" sz="1600" b="1">
                <a:latin typeface="Calibri" panose="020F0502020204030204" pitchFamily="34" charset="0"/>
                <a:cs typeface="Calibri" panose="020F0502020204030204" pitchFamily="34" charset="0"/>
              </a:rPr>
              <a:t>Risico</a:t>
            </a:r>
            <a:r>
              <a:rPr lang="nl-NL" sz="1600" b="1">
                <a:solidFill>
                  <a:schemeClr val="bg1"/>
                </a:solidFill>
                <a:latin typeface="Calibri" panose="020F0502020204030204" pitchFamily="34" charset="0"/>
                <a:cs typeface="Calibri" panose="020F0502020204030204" pitchFamily="34" charset="0"/>
              </a:rPr>
              <a:t> </a:t>
            </a:r>
          </a:p>
        </p:txBody>
      </p:sp>
      <p:sp>
        <p:nvSpPr>
          <p:cNvPr id="67" name="Tekstvak 66">
            <a:extLst>
              <a:ext uri="{FF2B5EF4-FFF2-40B4-BE49-F238E27FC236}">
                <a16:creationId xmlns:a16="http://schemas.microsoft.com/office/drawing/2014/main" id="{0CC75F92-37E9-4C1C-1EEE-74B7204DAA7C}"/>
              </a:ext>
            </a:extLst>
          </p:cNvPr>
          <p:cNvSpPr txBox="1"/>
          <p:nvPr/>
        </p:nvSpPr>
        <p:spPr>
          <a:xfrm rot="16200000">
            <a:off x="-247817" y="5344870"/>
            <a:ext cx="1958012" cy="338554"/>
          </a:xfrm>
          <a:prstGeom prst="rect">
            <a:avLst/>
          </a:prstGeom>
          <a:noFill/>
        </p:spPr>
        <p:txBody>
          <a:bodyPr wrap="square" rtlCol="0">
            <a:spAutoFit/>
          </a:bodyPr>
          <a:lstStyle/>
          <a:p>
            <a:r>
              <a:rPr lang="nl-NL" sz="1600" b="1">
                <a:solidFill>
                  <a:schemeClr val="bg1"/>
                </a:solidFill>
                <a:latin typeface="Calibri" panose="020F0502020204030204" pitchFamily="34" charset="0"/>
                <a:cs typeface="Calibri" panose="020F0502020204030204" pitchFamily="34" charset="0"/>
              </a:rPr>
              <a:t>Inspanning/ energie</a:t>
            </a:r>
          </a:p>
        </p:txBody>
      </p:sp>
    </p:spTree>
    <p:extLst>
      <p:ext uri="{BB962C8B-B14F-4D97-AF65-F5344CB8AC3E}">
        <p14:creationId xmlns:p14="http://schemas.microsoft.com/office/powerpoint/2010/main" val="162628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343A88-81CC-3F2E-6AAF-0664EF52BB4D}"/>
              </a:ext>
            </a:extLst>
          </p:cNvPr>
          <p:cNvSpPr>
            <a:spLocks noGrp="1"/>
          </p:cNvSpPr>
          <p:nvPr>
            <p:ph type="title"/>
          </p:nvPr>
        </p:nvSpPr>
        <p:spPr>
          <a:xfrm>
            <a:off x="900000" y="605756"/>
            <a:ext cx="11078893" cy="1081925"/>
          </a:xfrm>
        </p:spPr>
        <p:txBody>
          <a:bodyPr>
            <a:normAutofit/>
          </a:bodyPr>
          <a:lstStyle/>
          <a:p>
            <a:r>
              <a:rPr lang="nl-NL">
                <a:cs typeface="Calibri"/>
              </a:rPr>
              <a:t>Landelijke ontwikkelingen Kwaliteitskader Samen Opleiden &amp; Inductie (1)</a:t>
            </a:r>
            <a:br>
              <a:rPr lang="nl-NL"/>
            </a:br>
            <a:endParaRPr lang="nl-NL">
              <a:ea typeface="Calibri"/>
              <a:cs typeface="Calibri"/>
            </a:endParaRPr>
          </a:p>
        </p:txBody>
      </p:sp>
      <p:pic>
        <p:nvPicPr>
          <p:cNvPr id="5" name="Afbeelding 4">
            <a:extLst>
              <a:ext uri="{FF2B5EF4-FFF2-40B4-BE49-F238E27FC236}">
                <a16:creationId xmlns:a16="http://schemas.microsoft.com/office/drawing/2014/main" id="{24BA2FE1-548B-4ADB-C726-F838B8CC1E5D}"/>
              </a:ext>
            </a:extLst>
          </p:cNvPr>
          <p:cNvPicPr>
            <a:picLocks noChangeAspect="1"/>
          </p:cNvPicPr>
          <p:nvPr/>
        </p:nvPicPr>
        <p:blipFill>
          <a:blip r:embed="rId3"/>
          <a:stretch>
            <a:fillRect/>
          </a:stretch>
        </p:blipFill>
        <p:spPr>
          <a:xfrm>
            <a:off x="9190203" y="5990093"/>
            <a:ext cx="2462997" cy="524301"/>
          </a:xfrm>
          <a:prstGeom prst="rect">
            <a:avLst/>
          </a:prstGeom>
        </p:spPr>
      </p:pic>
      <p:pic>
        <p:nvPicPr>
          <p:cNvPr id="8" name="Afbeelding 7" descr="Afbeelding met tekst, cirkel, Lettertype, logo&#10;&#10;Automatisch gegenereerde beschrijving">
            <a:extLst>
              <a:ext uri="{FF2B5EF4-FFF2-40B4-BE49-F238E27FC236}">
                <a16:creationId xmlns:a16="http://schemas.microsoft.com/office/drawing/2014/main" id="{9B4485D2-20C2-1D43-742E-AD503D614B60}"/>
              </a:ext>
            </a:extLst>
          </p:cNvPr>
          <p:cNvPicPr>
            <a:picLocks noChangeAspect="1"/>
          </p:cNvPicPr>
          <p:nvPr/>
        </p:nvPicPr>
        <p:blipFill>
          <a:blip r:embed="rId4"/>
          <a:stretch>
            <a:fillRect/>
          </a:stretch>
        </p:blipFill>
        <p:spPr>
          <a:xfrm>
            <a:off x="6785948" y="1413541"/>
            <a:ext cx="4212201" cy="4448790"/>
          </a:xfrm>
          <a:prstGeom prst="rect">
            <a:avLst/>
          </a:prstGeom>
        </p:spPr>
      </p:pic>
      <p:sp>
        <p:nvSpPr>
          <p:cNvPr id="10" name="Tijdelijke aanduiding voor tekst 2">
            <a:extLst>
              <a:ext uri="{FF2B5EF4-FFF2-40B4-BE49-F238E27FC236}">
                <a16:creationId xmlns:a16="http://schemas.microsoft.com/office/drawing/2014/main" id="{72067CA0-EB40-4C49-30FA-9A7EF0D3A818}"/>
              </a:ext>
            </a:extLst>
          </p:cNvPr>
          <p:cNvSpPr>
            <a:spLocks noGrp="1"/>
          </p:cNvSpPr>
          <p:nvPr>
            <p:ph type="body" sz="quarter" idx="13"/>
          </p:nvPr>
        </p:nvSpPr>
        <p:spPr>
          <a:xfrm>
            <a:off x="900000" y="4848687"/>
            <a:ext cx="6033717" cy="1010880"/>
          </a:xfrm>
        </p:spPr>
        <p:txBody>
          <a:bodyPr vert="horz" lIns="0" tIns="0" rIns="0" bIns="0" rtlCol="0" anchor="t">
            <a:normAutofit/>
          </a:bodyPr>
          <a:lstStyle/>
          <a:p>
            <a:pPr>
              <a:buNone/>
            </a:pPr>
            <a:endParaRPr lang="nl-NL" dirty="0">
              <a:ea typeface="Calibri"/>
              <a:cs typeface="Calibri"/>
            </a:endParaRPr>
          </a:p>
        </p:txBody>
      </p:sp>
      <p:pic>
        <p:nvPicPr>
          <p:cNvPr id="1026" name="Picture 2">
            <a:extLst>
              <a:ext uri="{FF2B5EF4-FFF2-40B4-BE49-F238E27FC236}">
                <a16:creationId xmlns:a16="http://schemas.microsoft.com/office/drawing/2014/main" id="{E994EA6C-2D6A-BF56-67F4-B1689F1D50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000" y="1413541"/>
            <a:ext cx="3900260" cy="444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5498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343A88-81CC-3F2E-6AAF-0664EF52BB4D}"/>
              </a:ext>
            </a:extLst>
          </p:cNvPr>
          <p:cNvSpPr>
            <a:spLocks noGrp="1"/>
          </p:cNvSpPr>
          <p:nvPr>
            <p:ph type="title"/>
          </p:nvPr>
        </p:nvSpPr>
        <p:spPr/>
        <p:txBody>
          <a:bodyPr/>
          <a:lstStyle/>
          <a:p>
            <a:r>
              <a:rPr lang="nl-NL" dirty="0">
                <a:cs typeface="Calibri"/>
              </a:rPr>
              <a:t>Kwaliteitscultuur</a:t>
            </a:r>
            <a:br>
              <a:rPr lang="nl-NL" dirty="0"/>
            </a:br>
            <a:endParaRPr lang="nl-NL" dirty="0">
              <a:ea typeface="Calibri"/>
              <a:cs typeface="Calibri"/>
            </a:endParaRPr>
          </a:p>
        </p:txBody>
      </p:sp>
      <p:sp>
        <p:nvSpPr>
          <p:cNvPr id="3" name="Tijdelijke aanduiding voor tekst 2">
            <a:extLst>
              <a:ext uri="{FF2B5EF4-FFF2-40B4-BE49-F238E27FC236}">
                <a16:creationId xmlns:a16="http://schemas.microsoft.com/office/drawing/2014/main" id="{8BD5B87F-EC5A-AA18-A9BF-10D75B98A116}"/>
              </a:ext>
            </a:extLst>
          </p:cNvPr>
          <p:cNvSpPr>
            <a:spLocks noGrp="1"/>
          </p:cNvSpPr>
          <p:nvPr>
            <p:ph type="body" sz="quarter" idx="13"/>
          </p:nvPr>
        </p:nvSpPr>
        <p:spPr/>
        <p:txBody>
          <a:bodyPr vert="horz" lIns="0" tIns="0" rIns="0" bIns="0" rtlCol="0" anchor="ctr">
            <a:normAutofit/>
          </a:bodyPr>
          <a:lstStyle/>
          <a:p>
            <a:pPr fontAlgn="base">
              <a:lnSpc>
                <a:spcPct val="150000"/>
              </a:lnSpc>
              <a:spcBef>
                <a:spcPts val="700"/>
              </a:spcBef>
              <a:buNone/>
            </a:pPr>
            <a:r>
              <a:rPr lang="nl-NL" b="0" dirty="0"/>
              <a:t>Kwaliteitscultuur betreft </a:t>
            </a:r>
            <a:r>
              <a:rPr lang="nl-NL" dirty="0"/>
              <a:t>collectief ervaren eigenaarschap</a:t>
            </a:r>
            <a:r>
              <a:rPr lang="nl-NL" b="0" dirty="0"/>
              <a:t> voor de kwaliteit in de context van het hele partnerschap en zorgt voor </a:t>
            </a:r>
            <a:r>
              <a:rPr lang="nl-NL" dirty="0"/>
              <a:t>continue</a:t>
            </a:r>
            <a:r>
              <a:rPr lang="nl-NL" b="0" dirty="0"/>
              <a:t> aandacht voor </a:t>
            </a:r>
            <a:r>
              <a:rPr lang="nl-NL" dirty="0"/>
              <a:t>verbeteren en verantwoorden</a:t>
            </a:r>
            <a:r>
              <a:rPr lang="nl-NL" b="0" dirty="0"/>
              <a:t> (o.b.v. </a:t>
            </a:r>
            <a:r>
              <a:rPr lang="nl-NL" b="0" dirty="0" err="1"/>
              <a:t>Legemaate</a:t>
            </a:r>
            <a:r>
              <a:rPr lang="nl-NL" b="0" dirty="0"/>
              <a:t> et. Al, 2022).</a:t>
            </a:r>
            <a:endParaRPr lang="nl-NL" b="0" dirty="0">
              <a:ea typeface="Calibri"/>
              <a:cs typeface="Calibri"/>
            </a:endParaRPr>
          </a:p>
          <a:p>
            <a:pPr>
              <a:lnSpc>
                <a:spcPct val="150000"/>
              </a:lnSpc>
              <a:buNone/>
            </a:pPr>
            <a:endParaRPr lang="nl-NL" dirty="0">
              <a:highlight>
                <a:srgbClr val="FFFF00"/>
              </a:highlight>
              <a:ea typeface="Calibri"/>
              <a:cs typeface="Calibri"/>
            </a:endParaRPr>
          </a:p>
          <a:p>
            <a:pPr>
              <a:buNone/>
            </a:pPr>
            <a:endParaRPr lang="nl-NL" dirty="0">
              <a:ea typeface="Calibri"/>
              <a:cs typeface="Calibri"/>
            </a:endParaRPr>
          </a:p>
        </p:txBody>
      </p:sp>
      <p:pic>
        <p:nvPicPr>
          <p:cNvPr id="5" name="Afbeelding 4">
            <a:extLst>
              <a:ext uri="{FF2B5EF4-FFF2-40B4-BE49-F238E27FC236}">
                <a16:creationId xmlns:a16="http://schemas.microsoft.com/office/drawing/2014/main" id="{24BA2FE1-548B-4ADB-C726-F838B8CC1E5D}"/>
              </a:ext>
            </a:extLst>
          </p:cNvPr>
          <p:cNvPicPr>
            <a:picLocks noChangeAspect="1"/>
          </p:cNvPicPr>
          <p:nvPr/>
        </p:nvPicPr>
        <p:blipFill>
          <a:blip r:embed="rId2"/>
          <a:stretch>
            <a:fillRect/>
          </a:stretch>
        </p:blipFill>
        <p:spPr>
          <a:xfrm>
            <a:off x="9190203" y="5990093"/>
            <a:ext cx="2462997" cy="524301"/>
          </a:xfrm>
          <a:prstGeom prst="rect">
            <a:avLst/>
          </a:prstGeom>
        </p:spPr>
      </p:pic>
    </p:spTree>
    <p:extLst>
      <p:ext uri="{BB962C8B-B14F-4D97-AF65-F5344CB8AC3E}">
        <p14:creationId xmlns:p14="http://schemas.microsoft.com/office/powerpoint/2010/main" val="3816922885"/>
      </p:ext>
    </p:extLst>
  </p:cSld>
  <p:clrMapOvr>
    <a:masterClrMapping/>
  </p:clrMapOvr>
</p:sld>
</file>

<file path=ppt/theme/theme1.xml><?xml version="1.0" encoding="utf-8"?>
<a:theme xmlns:a="http://schemas.openxmlformats.org/drawingml/2006/main" name="Marnix">
  <a:themeElements>
    <a:clrScheme name="Marnix">
      <a:dk1>
        <a:sysClr val="windowText" lastClr="000000"/>
      </a:dk1>
      <a:lt1>
        <a:sysClr val="window" lastClr="FFFFFF"/>
      </a:lt1>
      <a:dk2>
        <a:srgbClr val="6A6A69"/>
      </a:dk2>
      <a:lt2>
        <a:srgbClr val="B9B9BA"/>
      </a:lt2>
      <a:accent1>
        <a:srgbClr val="C31622"/>
      </a:accent1>
      <a:accent2>
        <a:srgbClr val="DB9E25"/>
      </a:accent2>
      <a:accent3>
        <a:srgbClr val="D2C72A"/>
      </a:accent3>
      <a:accent4>
        <a:srgbClr val="A1BA2E"/>
      </a:accent4>
      <a:accent5>
        <a:srgbClr val="198C7D"/>
      </a:accent5>
      <a:accent6>
        <a:srgbClr val="1B3C7F"/>
      </a:accent6>
      <a:hlink>
        <a:srgbClr val="6D638C"/>
      </a:hlink>
      <a:folHlink>
        <a:srgbClr val="C60086"/>
      </a:folHlink>
    </a:clrScheme>
    <a:fontScheme name="Marnix">
      <a:majorFont>
        <a:latin typeface="Calibri"/>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defPPr>
      </a:lstStyle>
    </a:txDef>
  </a:objectDefaults>
  <a:extraClrSchemeLst/>
  <a:extLst>
    <a:ext uri="{05A4C25C-085E-4340-85A3-A5531E510DB2}">
      <thm15:themeFamily xmlns:thm15="http://schemas.microsoft.com/office/thememl/2012/main" name="Marnix.potx" id="{F3B4FEFD-98AC-4463-8C62-C2B21133B577}" vid="{40720A22-CDA7-4D37-8FE3-309011A848E9}"/>
    </a:ext>
  </a:extLst>
</a:theme>
</file>

<file path=ppt/theme/theme2.xml><?xml version="1.0" encoding="utf-8"?>
<a:theme xmlns:a="http://schemas.openxmlformats.org/drawingml/2006/main" name="1_Marnix">
  <a:themeElements>
    <a:clrScheme name="Marnix">
      <a:dk1>
        <a:sysClr val="windowText" lastClr="000000"/>
      </a:dk1>
      <a:lt1>
        <a:sysClr val="window" lastClr="FFFFFF"/>
      </a:lt1>
      <a:dk2>
        <a:srgbClr val="6A6A69"/>
      </a:dk2>
      <a:lt2>
        <a:srgbClr val="B9B9BA"/>
      </a:lt2>
      <a:accent1>
        <a:srgbClr val="C31622"/>
      </a:accent1>
      <a:accent2>
        <a:srgbClr val="DB9E25"/>
      </a:accent2>
      <a:accent3>
        <a:srgbClr val="D2C72A"/>
      </a:accent3>
      <a:accent4>
        <a:srgbClr val="A1BA2E"/>
      </a:accent4>
      <a:accent5>
        <a:srgbClr val="198C7D"/>
      </a:accent5>
      <a:accent6>
        <a:srgbClr val="1B3C7F"/>
      </a:accent6>
      <a:hlink>
        <a:srgbClr val="6D638C"/>
      </a:hlink>
      <a:folHlink>
        <a:srgbClr val="C60086"/>
      </a:folHlink>
    </a:clrScheme>
    <a:fontScheme name="Marnix">
      <a:majorFont>
        <a:latin typeface="Calibri"/>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dirty="0" err="1" smtClean="0"/>
        </a:defPPr>
      </a:lstStyle>
    </a:txDef>
  </a:objectDefaults>
  <a:extraClrSchemeLst/>
  <a:extLst>
    <a:ext uri="{05A4C25C-085E-4340-85A3-A5531E510DB2}">
      <thm15:themeFamily xmlns:thm15="http://schemas.microsoft.com/office/thememl/2012/main" name="Marnix.potx" id="{F3B4FEFD-98AC-4463-8C62-C2B21133B577}" vid="{40720A22-CDA7-4D37-8FE3-309011A848E9}"/>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rnix">
    <a:dk1>
      <a:sysClr val="windowText" lastClr="000000"/>
    </a:dk1>
    <a:lt1>
      <a:sysClr val="window" lastClr="FFFFFF"/>
    </a:lt1>
    <a:dk2>
      <a:srgbClr val="6A6A69"/>
    </a:dk2>
    <a:lt2>
      <a:srgbClr val="B9B9BA"/>
    </a:lt2>
    <a:accent1>
      <a:srgbClr val="C31622"/>
    </a:accent1>
    <a:accent2>
      <a:srgbClr val="DB9E25"/>
    </a:accent2>
    <a:accent3>
      <a:srgbClr val="D2C72A"/>
    </a:accent3>
    <a:accent4>
      <a:srgbClr val="A1BA2E"/>
    </a:accent4>
    <a:accent5>
      <a:srgbClr val="198C7D"/>
    </a:accent5>
    <a:accent6>
      <a:srgbClr val="1B3C7F"/>
    </a:accent6>
    <a:hlink>
      <a:srgbClr val="6D638C"/>
    </a:hlink>
    <a:folHlink>
      <a:srgbClr val="C6008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D5941979C92F4D85260E9F17E6EFC8" ma:contentTypeVersion="16" ma:contentTypeDescription="Een nieuw document maken." ma:contentTypeScope="" ma:versionID="0b046b3af759cc3e9bb7cfc5e0e42ab4">
  <xsd:schema xmlns:xsd="http://www.w3.org/2001/XMLSchema" xmlns:xs="http://www.w3.org/2001/XMLSchema" xmlns:p="http://schemas.microsoft.com/office/2006/metadata/properties" xmlns:ns2="cb77cdb2-d043-49ef-964c-5f83165295b4" xmlns:ns3="c79f7fc8-4be1-468e-8532-b0361ae864ff" targetNamespace="http://schemas.microsoft.com/office/2006/metadata/properties" ma:root="true" ma:fieldsID="bd58cbaf67505006d10995e98e99d39c" ns2:_="" ns3:_="">
    <xsd:import namespace="cb77cdb2-d043-49ef-964c-5f83165295b4"/>
    <xsd:import namespace="c79f7fc8-4be1-468e-8532-b0361ae864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77cdb2-d043-49ef-964c-5f8316529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fae4888-539b-421a-988d-82a1b1fdd0b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9f7fc8-4be1-468e-8532-b0361ae864f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de83920-75bc-4666-9615-e5e2aa8a7bd0}" ma:internalName="TaxCatchAll" ma:showField="CatchAllData" ma:web="c79f7fc8-4be1-468e-8532-b0361ae864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b77cdb2-d043-49ef-964c-5f83165295b4">
      <Terms xmlns="http://schemas.microsoft.com/office/infopath/2007/PartnerControls"/>
    </lcf76f155ced4ddcb4097134ff3c332f>
    <TaxCatchAll xmlns="c79f7fc8-4be1-468e-8532-b0361ae864ff" xsi:nil="true"/>
    <SharedWithUsers xmlns="c79f7fc8-4be1-468e-8532-b0361ae864ff">
      <UserInfo>
        <DisplayName>Joyce Hagen</DisplayName>
        <AccountId>213</AccountId>
        <AccountType/>
      </UserInfo>
      <UserInfo>
        <DisplayName>Noortje Cras</DisplayName>
        <AccountId>224</AccountId>
        <AccountType/>
      </UserInfo>
    </SharedWithUsers>
  </documentManagement>
</p:properties>
</file>

<file path=customXml/itemProps1.xml><?xml version="1.0" encoding="utf-8"?>
<ds:datastoreItem xmlns:ds="http://schemas.openxmlformats.org/officeDocument/2006/customXml" ds:itemID="{C8F0456C-FFF2-4844-8A1C-E518E6B8899C}"/>
</file>

<file path=customXml/itemProps2.xml><?xml version="1.0" encoding="utf-8"?>
<ds:datastoreItem xmlns:ds="http://schemas.openxmlformats.org/officeDocument/2006/customXml" ds:itemID="{C22ECADA-C833-4E39-A584-8EE94E6F6F06}">
  <ds:schemaRefs>
    <ds:schemaRef ds:uri="http://schemas.microsoft.com/sharepoint/v3/contenttype/forms"/>
  </ds:schemaRefs>
</ds:datastoreItem>
</file>

<file path=customXml/itemProps3.xml><?xml version="1.0" encoding="utf-8"?>
<ds:datastoreItem xmlns:ds="http://schemas.openxmlformats.org/officeDocument/2006/customXml" ds:itemID="{F584C0ED-FE4F-4583-913F-6FEC8FD1B5D3}">
  <ds:schemaRefs>
    <ds:schemaRef ds:uri="49a5f82d-f963-4b1d-96c0-8f7534405041"/>
    <ds:schemaRef ds:uri="8f1cb68b-1859-4a67-9163-3ad5dd18d7f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c454e2e4-f207-4c74-87ca-dfa7e5beadb5"/>
    <ds:schemaRef ds:uri="f71d6b22-e1a9-4bee-b0a3-94e009890435"/>
  </ds:schemaRefs>
</ds:datastoreItem>
</file>

<file path=docProps/app.xml><?xml version="1.0" encoding="utf-8"?>
<Properties xmlns="http://schemas.openxmlformats.org/officeDocument/2006/extended-properties" xmlns:vt="http://schemas.openxmlformats.org/officeDocument/2006/docPropsVTypes">
  <Template>schoolopleiders Trivia 200223</Template>
  <TotalTime>387</TotalTime>
  <Words>1462</Words>
  <Application>Microsoft Office PowerPoint</Application>
  <PresentationFormat>Widescreen</PresentationFormat>
  <Paragraphs>250</Paragraphs>
  <Slides>23</Slides>
  <Notes>13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Marnix</vt:lpstr>
      <vt:lpstr>1_Marnix</vt:lpstr>
      <vt:lpstr>Werken aan Kwaliteitscultuur</vt:lpstr>
      <vt:lpstr>Wat gaan we doen?</vt:lpstr>
      <vt:lpstr>Welkom </vt:lpstr>
      <vt:lpstr>Doel van deze workshop</vt:lpstr>
      <vt:lpstr> Even opwarmen</vt:lpstr>
      <vt:lpstr>Aanleiding tot wijzigen huidige werkwijze  </vt:lpstr>
      <vt:lpstr>PowerPoint Presentation</vt:lpstr>
      <vt:lpstr>Landelijke ontwikkelingen Kwaliteitskader Samen Opleiden &amp; Inductie (1) </vt:lpstr>
      <vt:lpstr>Kwaliteitscultuur </vt:lpstr>
      <vt:lpstr>Uitgangspunten bij ‘werken aan kwaliteitscultuur’</vt:lpstr>
      <vt:lpstr>Checklist Basiskwaliteit</vt:lpstr>
      <vt:lpstr>Doelgericht werken</vt:lpstr>
      <vt:lpstr>Belangrijkste actoren</vt:lpstr>
      <vt:lpstr>(Mogelijke) werkwijze adhv de pdca-cyclus</vt:lpstr>
      <vt:lpstr>PowerPoint Presentation</vt:lpstr>
      <vt:lpstr>**Checklist van doel naar actieplan </vt:lpstr>
      <vt:lpstr>PowerPoint Presentation</vt:lpstr>
      <vt:lpstr>Ervaringen van deelnemers pilot</vt:lpstr>
      <vt:lpstr>Aan de slag</vt:lpstr>
      <vt:lpstr>Planning</vt:lpstr>
      <vt:lpstr>Aan de slag</vt:lpstr>
      <vt:lpstr>Plenaire afronding  - Welke vagen zijn er nog?   - Bespreek met je io/sols/boc hoe jullie komend jaar gaan starten met werken aan kwaliteitscultuur en doelgericht werken.   </vt:lpstr>
      <vt:lpstr>DANK VOOR DE AANDACHT EN SUCCES!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Mentorentraining </dc:title>
  <dc:creator>Winona Ensink</dc:creator>
  <cp:lastModifiedBy>Jessica Kuiper</cp:lastModifiedBy>
  <cp:revision>4</cp:revision>
  <dcterms:created xsi:type="dcterms:W3CDTF">2023-06-28T09:35:46Z</dcterms:created>
  <dcterms:modified xsi:type="dcterms:W3CDTF">2026-04-07T07:34:10Z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0x010100E7D5941979C92F4D85260E9F17E6EFC8</vt:lpwstr>
  </property>
  <property fmtid="{D5CDD505-2E9C-101B-9397-08002B2CF9AE}" pid="3" name="MediaServiceImageTags">
    <vt:lpwstr/>
  </property>
</Properties>
</file>